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theme/theme2.xml" ContentType="application/vnd.openxmlformats-officedocument.theme+xml"/>
  <Override PartName="/ppt/media/image8.jpeg" ContentType="image/jpeg"/>
  <Override PartName="/ppt/media/image9.jpeg" ContentType="image/jpeg"/>
  <Override PartName="/ppt/media/image10.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Neue Light"/>
      </a:defRPr>
    </a:lvl1pPr>
    <a:lvl2pPr marL="0" marR="0" indent="228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Neue Light"/>
      </a:defRPr>
    </a:lvl2pPr>
    <a:lvl3pPr marL="0" marR="0" indent="457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Neue Light"/>
      </a:defRPr>
    </a:lvl3pPr>
    <a:lvl4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Neue Light"/>
      </a:defRPr>
    </a:lvl4pPr>
    <a:lvl5pPr marL="0" marR="0" indent="9144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Neue Light"/>
      </a:defRPr>
    </a:lvl5pPr>
    <a:lvl6pPr marL="0" marR="0" indent="11430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Neue Light"/>
      </a:defRPr>
    </a:lvl6pPr>
    <a:lvl7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Neue Light"/>
      </a:defRPr>
    </a:lvl7pPr>
    <a:lvl8pPr marL="0" marR="0" indent="1600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Neue Light"/>
      </a:defRPr>
    </a:lvl8pPr>
    <a:lvl9pPr marL="0" marR="0" indent="1828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Neue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444444"/>
      </a:tcTxStyle>
      <a:tcStyle>
        <a:tcBdr>
          <a:left>
            <a:ln w="12700" cap="flat">
              <a:noFill/>
              <a:miter lim="400000"/>
            </a:ln>
          </a:left>
          <a:right>
            <a:ln w="12700" cap="flat">
              <a:noFill/>
              <a:miter lim="400000"/>
            </a:ln>
          </a:right>
          <a:top>
            <a:ln w="25400" cap="flat">
              <a:solidFill>
                <a:srgbClr val="C4C6C6"/>
              </a:solidFill>
              <a:prstDash val="solid"/>
              <a:miter lim="400000"/>
            </a:ln>
          </a:top>
          <a:bottom>
            <a:ln w="25400" cap="flat">
              <a:solidFill>
                <a:srgbClr val="C4C6C6"/>
              </a:solidFill>
              <a:prstDash val="solid"/>
              <a:miter lim="400000"/>
            </a:ln>
          </a:bottom>
          <a:insideH>
            <a:ln w="25400" cap="flat">
              <a:solidFill>
                <a:srgbClr val="C4C6C6"/>
              </a:solidFill>
              <a:prstDash val="solid"/>
              <a:miter lim="400000"/>
            </a:ln>
          </a:insideH>
          <a:insideV>
            <a:ln w="12700" cap="flat">
              <a:noFill/>
              <a:miter lim="400000"/>
            </a:ln>
          </a:insideV>
        </a:tcBdr>
        <a:fill>
          <a:noFill/>
        </a:fill>
      </a:tcStyle>
    </a:wholeTbl>
    <a:band2H>
      <a:tcTxStyle b="def" i="def"/>
      <a:tcStyle>
        <a:tcBdr/>
        <a:fill>
          <a:solidFill>
            <a:srgbClr val="F2F2F2"/>
          </a:solidFill>
        </a:fill>
      </a:tcStyle>
    </a:band2H>
    <a:firstCol>
      <a:tcTxStyle b="off" i="off">
        <a:font>
          <a:latin typeface="Helvetica Neue"/>
          <a:ea typeface="Helvetica Neue"/>
          <a:cs typeface="Helvetica Neue"/>
        </a:font>
        <a:srgbClr val="444444"/>
      </a:tcTxStyle>
      <a:tcStyle>
        <a:tcBdr>
          <a:left>
            <a:ln w="12700" cap="flat">
              <a:solidFill>
                <a:srgbClr val="000000"/>
              </a:solidFill>
              <a:prstDash val="solid"/>
              <a:miter lim="400000"/>
            </a:ln>
          </a:left>
          <a:right>
            <a:ln w="12700" cap="flat">
              <a:solidFill>
                <a:srgbClr val="C4C6C6"/>
              </a:solidFill>
              <a:prstDash val="solid"/>
              <a:miter lim="400000"/>
            </a:ln>
          </a:right>
          <a:top>
            <a:ln w="25400" cap="flat">
              <a:solidFill>
                <a:srgbClr val="C4C6C6"/>
              </a:solidFill>
              <a:prstDash val="solid"/>
              <a:miter lim="400000"/>
            </a:ln>
          </a:top>
          <a:bottom>
            <a:ln w="25400" cap="flat">
              <a:solidFill>
                <a:srgbClr val="C4C6C6"/>
              </a:solidFill>
              <a:prstDash val="solid"/>
              <a:miter lim="400000"/>
            </a:ln>
          </a:bottom>
          <a:insideH>
            <a:ln w="25400" cap="flat">
              <a:solidFill>
                <a:srgbClr val="C4C6C6"/>
              </a:solidFill>
              <a:prstDash val="solid"/>
              <a:miter lim="400000"/>
            </a:ln>
          </a:insideH>
          <a:insideV>
            <a:ln w="12700" cap="flat">
              <a:noFill/>
              <a:miter lim="400000"/>
            </a:ln>
          </a:insideV>
        </a:tcBdr>
        <a:fill>
          <a:solidFill>
            <a:srgbClr val="E8E9E8"/>
          </a:solidFill>
        </a:fill>
      </a:tcStyle>
    </a:firstCol>
    <a:lastRow>
      <a:tcTxStyle b="off" i="off">
        <a:font>
          <a:latin typeface="Helvetica Neue"/>
          <a:ea typeface="Helvetica Neue"/>
          <a:cs typeface="Helvetica Neue"/>
        </a:font>
        <a:srgbClr val="444444"/>
      </a:tcTxStyle>
      <a:tcStyle>
        <a:tcBdr>
          <a:left>
            <a:ln w="12700" cap="flat">
              <a:noFill/>
              <a:miter lim="400000"/>
            </a:ln>
          </a:left>
          <a:right>
            <a:ln w="12700" cap="flat">
              <a:noFill/>
              <a:miter lim="400000"/>
            </a:ln>
          </a:right>
          <a:top>
            <a:ln w="25400" cap="flat">
              <a:solidFill>
                <a:srgbClr val="000000"/>
              </a:solidFill>
              <a:prstDash val="solid"/>
              <a:miter lim="400000"/>
            </a:ln>
          </a:top>
          <a:bottom>
            <a:ln w="12700" cap="flat">
              <a:solidFill>
                <a:srgbClr val="000000"/>
              </a:solidFill>
              <a:prstDash val="solid"/>
              <a:miter lim="400000"/>
            </a:ln>
          </a:bottom>
          <a:insideH>
            <a:ln w="12700" cap="flat">
              <a:noFill/>
              <a:miter lim="400000"/>
            </a:ln>
          </a:insideH>
          <a:insideV>
            <a:ln w="12700" cap="flat">
              <a:noFill/>
              <a:miter lim="400000"/>
            </a:ln>
          </a:insideV>
        </a:tcBdr>
        <a:fill>
          <a:noFill/>
        </a:fill>
      </a:tcStyle>
    </a:lastRow>
    <a:fir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solidFill>
                <a:srgbClr val="000000"/>
              </a:solidFill>
              <a:prstDash val="solid"/>
              <a:miter lim="400000"/>
            </a:ln>
          </a:top>
          <a:bottom>
            <a:ln w="0" cap="flat">
              <a:noFill/>
              <a:miter lim="400000"/>
            </a:ln>
          </a:bottom>
          <a:insideH>
            <a:ln w="12700" cap="flat">
              <a:noFill/>
              <a:miter lim="400000"/>
            </a:ln>
          </a:insideH>
          <a:insideV>
            <a:ln w="12700" cap="flat">
              <a:noFill/>
              <a:miter lim="400000"/>
            </a:ln>
          </a:insideV>
        </a:tcBdr>
        <a:fill>
          <a:solidFill>
            <a:schemeClr val="accent1">
              <a:satOff val="12166"/>
              <a:lumOff val="-13042"/>
            </a:schemeClr>
          </a:solidFill>
        </a:fill>
      </a:tcStyle>
    </a:firstRow>
  </a:tblStyle>
  <a:tblStyle styleId="{C7B018BB-80A7-4F77-B60F-C8B233D01FF8}" styleName="">
    <a:tblBg/>
    <a:wholeTbl>
      <a:tcTxStyle b="off" i="off">
        <a:font>
          <a:latin typeface="Helvetica Neue"/>
          <a:ea typeface="Helvetica Neue"/>
          <a:cs typeface="Helvetica Neue"/>
        </a:font>
        <a:srgbClr val="444444"/>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noFill/>
              <a:miter lim="400000"/>
            </a:ln>
          </a:insideV>
        </a:tcBdr>
        <a:fill>
          <a:noFill/>
        </a:fill>
      </a:tcStyle>
    </a:wholeTbl>
    <a:band2H>
      <a:tcTxStyle b="def" i="def"/>
      <a:tcStyle>
        <a:tcBdr/>
        <a:fill>
          <a:solidFill>
            <a:srgbClr val="EFF8FA"/>
          </a:solidFill>
        </a:fill>
      </a:tcStyle>
    </a:band2H>
    <a:firstCol>
      <a:tcTxStyle b="off" i="off">
        <a:font>
          <a:latin typeface="Helvetica Neue"/>
          <a:ea typeface="Helvetica Neue"/>
          <a:cs typeface="Helvetica Neue"/>
        </a:font>
        <a:srgbClr val="444444"/>
      </a:tcTxStyle>
      <a:tcStyle>
        <a:tcBdr>
          <a:left>
            <a:ln w="12700" cap="flat">
              <a:noFill/>
              <a:miter lim="400000"/>
            </a:ln>
          </a:left>
          <a:right>
            <a:ln w="12700" cap="flat">
              <a:noFill/>
              <a:miter lim="400000"/>
            </a:ln>
          </a:right>
          <a:top>
            <a:ln w="12700" cap="flat">
              <a:solidFill>
                <a:srgbClr val="4F728F"/>
              </a:solidFill>
              <a:prstDash val="solid"/>
              <a:miter lim="400000"/>
            </a:ln>
          </a:top>
          <a:bottom>
            <a:ln w="12700" cap="flat">
              <a:solidFill>
                <a:srgbClr val="4F728F"/>
              </a:solidFill>
              <a:prstDash val="solid"/>
              <a:miter lim="400000"/>
            </a:ln>
          </a:bottom>
          <a:insideH>
            <a:ln w="12700" cap="flat">
              <a:solidFill>
                <a:srgbClr val="4F728F"/>
              </a:solidFill>
              <a:prstDash val="solid"/>
              <a:miter lim="400000"/>
            </a:ln>
          </a:insideH>
          <a:insideV>
            <a:ln w="12700" cap="flat">
              <a:noFill/>
              <a:miter lim="400000"/>
            </a:ln>
          </a:insideV>
        </a:tcBdr>
        <a:fill>
          <a:solidFill>
            <a:srgbClr val="D4DADF"/>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solidFill>
                <a:srgbClr val="747474"/>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638EB0"/>
          </a:solidFill>
        </a:fill>
      </a:tcStyle>
    </a:lastRow>
    <a:fir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solidFill>
                <a:srgbClr val="747474"/>
              </a:solidFill>
              <a:prstDash val="solid"/>
              <a:miter lim="400000"/>
            </a:ln>
          </a:bottom>
          <a:insideH>
            <a:ln w="12700" cap="flat">
              <a:noFill/>
              <a:miter lim="400000"/>
            </a:ln>
          </a:insideH>
          <a:insideV>
            <a:ln w="12700" cap="flat">
              <a:noFill/>
              <a:miter lim="400000"/>
            </a:ln>
          </a:insideV>
        </a:tcBdr>
        <a:fill>
          <a:solidFill>
            <a:srgbClr val="173D59"/>
          </a:solidFill>
        </a:fill>
      </a:tcStyle>
    </a:firstRow>
  </a:tblStyle>
  <a:tblStyle styleId="{EEE7283C-3CF3-47DC-8721-378D4A62B228}" styleName="">
    <a:tblBg/>
    <a:wholeTbl>
      <a:tcTxStyle b="off" i="off">
        <a:font>
          <a:latin typeface="Helvetica Neue"/>
          <a:ea typeface="Helvetica Neue"/>
          <a:cs typeface="Helvetica Neue"/>
        </a:font>
        <a:srgbClr val="444444"/>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wholeTbl>
    <a:band2H>
      <a:tcTxStyle b="def" i="def"/>
      <a:tcStyle>
        <a:tcBdr/>
        <a:fill>
          <a:solidFill>
            <a:srgbClr val="F2F2F2"/>
          </a:solidFill>
        </a:fill>
      </a:tcStyle>
    </a:band2H>
    <a:firstCol>
      <a:tcTxStyle b="off" i="off">
        <a:font>
          <a:latin typeface="Helvetica Neue"/>
          <a:ea typeface="Helvetica Neue"/>
          <a:cs typeface="Helvetica Neue"/>
        </a:font>
        <a:srgbClr val="444444"/>
      </a:tcTxStyle>
      <a:tcStyle>
        <a:tcBdr>
          <a:left>
            <a:ln w="12700" cap="flat">
              <a:solidFill>
                <a:srgbClr val="3C3C1D"/>
              </a:solidFill>
              <a:prstDash val="solid"/>
              <a:miter lim="400000"/>
            </a:ln>
          </a:left>
          <a:right>
            <a:ln w="12700" cap="flat">
              <a:solidFill>
                <a:schemeClr val="accent2">
                  <a:hueOff val="-487087"/>
                  <a:satOff val="-2686"/>
                  <a:lumOff val="14808"/>
                </a:schemeClr>
              </a:solidFill>
              <a:prstDash val="solid"/>
              <a:miter lim="400000"/>
            </a:ln>
          </a:right>
          <a:top>
            <a:ln w="12700" cap="flat">
              <a:solidFill>
                <a:schemeClr val="accent2">
                  <a:hueOff val="-487087"/>
                  <a:satOff val="-2686"/>
                  <a:lumOff val="14808"/>
                </a:schemeClr>
              </a:solidFill>
              <a:prstDash val="solid"/>
              <a:miter lim="400000"/>
            </a:ln>
          </a:top>
          <a:bottom>
            <a:ln w="12700" cap="flat">
              <a:solidFill>
                <a:schemeClr val="accent2">
                  <a:hueOff val="-487087"/>
                  <a:satOff val="-2686"/>
                  <a:lumOff val="14808"/>
                </a:schemeClr>
              </a:solidFill>
              <a:prstDash val="solid"/>
              <a:miter lim="400000"/>
            </a:ln>
          </a:bottom>
          <a:insideH>
            <a:ln w="12700" cap="flat">
              <a:solidFill>
                <a:schemeClr val="accent2">
                  <a:hueOff val="-487087"/>
                  <a:satOff val="-2686"/>
                  <a:lumOff val="14808"/>
                </a:schemeClr>
              </a:solidFill>
              <a:prstDash val="solid"/>
              <a:miter lim="400000"/>
            </a:ln>
          </a:insideH>
          <a:insideV>
            <a:ln w="12700" cap="flat">
              <a:solidFill>
                <a:schemeClr val="accent2">
                  <a:hueOff val="-487087"/>
                  <a:satOff val="-2686"/>
                  <a:lumOff val="14808"/>
                </a:schemeClr>
              </a:solidFill>
              <a:prstDash val="solid"/>
              <a:miter lim="400000"/>
            </a:ln>
          </a:insideV>
        </a:tcBdr>
        <a:fill>
          <a:solidFill>
            <a:srgbClr val="CFCDBB"/>
          </a:solidFill>
        </a:fill>
      </a:tcStyle>
    </a:firstCol>
    <a:lastRow>
      <a:tcTxStyle b="off" i="off">
        <a:font>
          <a:latin typeface="Helvetica Neue"/>
          <a:ea typeface="Helvetica Neue"/>
          <a:cs typeface="Helvetica Neue"/>
        </a:font>
        <a:srgbClr val="444444"/>
      </a:tcTxStyle>
      <a:tcStyle>
        <a:tcBdr>
          <a:left>
            <a:ln w="12700" cap="flat">
              <a:solidFill>
                <a:srgbClr val="C6C6C6"/>
              </a:solidFill>
              <a:prstDash val="solid"/>
              <a:miter lim="400000"/>
            </a:ln>
          </a:left>
          <a:right>
            <a:ln w="12700" cap="flat">
              <a:solidFill>
                <a:srgbClr val="C6C6C6"/>
              </a:solidFill>
              <a:prstDash val="solid"/>
              <a:miter lim="400000"/>
            </a:ln>
          </a:right>
          <a:top>
            <a:ln w="12700" cap="flat">
              <a:solidFill>
                <a:srgbClr val="656839"/>
              </a:solidFill>
              <a:prstDash val="solid"/>
              <a:miter lim="400000"/>
            </a:ln>
          </a:top>
          <a:bottom>
            <a:ln w="12700" cap="flat">
              <a:solidFill>
                <a:srgbClr val="3C3C1D"/>
              </a:solidFill>
              <a:prstDash val="solid"/>
              <a:miter lim="400000"/>
            </a:ln>
          </a:bottom>
          <a:insideH>
            <a:ln w="12700" cap="flat">
              <a:solidFill>
                <a:srgbClr val="C6C6C6"/>
              </a:solidFill>
              <a:prstDash val="solid"/>
              <a:miter lim="400000"/>
            </a:ln>
          </a:insideH>
          <a:insideV>
            <a:ln w="12700" cap="flat">
              <a:solidFill>
                <a:srgbClr val="C6C6C6"/>
              </a:solidFill>
              <a:prstDash val="solid"/>
              <a:miter lim="400000"/>
            </a:ln>
          </a:insideV>
        </a:tcBdr>
        <a:fill>
          <a:solidFill>
            <a:srgbClr val="E8E9E8"/>
          </a:solidFill>
        </a:fill>
      </a:tcStyle>
    </a:lastRow>
    <a:firstRow>
      <a:tcTxStyle b="off" i="off">
        <a:font>
          <a:latin typeface="Helvetica Neue"/>
          <a:ea typeface="Helvetica Neue"/>
          <a:cs typeface="Helvetica Neue"/>
        </a:font>
        <a:srgbClr val="FFFFFF"/>
      </a:tcTxStyle>
      <a:tcStyle>
        <a:tcBdr>
          <a:left>
            <a:ln w="12700" cap="flat">
              <a:solidFill>
                <a:schemeClr val="accent2">
                  <a:hueOff val="-487087"/>
                  <a:satOff val="-2686"/>
                  <a:lumOff val="14808"/>
                </a:schemeClr>
              </a:solidFill>
              <a:prstDash val="solid"/>
              <a:miter lim="400000"/>
            </a:ln>
          </a:left>
          <a:right>
            <a:ln w="12700" cap="flat">
              <a:solidFill>
                <a:schemeClr val="accent2">
                  <a:hueOff val="-487087"/>
                  <a:satOff val="-2686"/>
                  <a:lumOff val="14808"/>
                </a:schemeClr>
              </a:solidFill>
              <a:prstDash val="solid"/>
              <a:miter lim="400000"/>
            </a:ln>
          </a:right>
          <a:top>
            <a:ln w="12700" cap="flat">
              <a:solidFill>
                <a:srgbClr val="3C3C1D"/>
              </a:solidFill>
              <a:prstDash val="solid"/>
              <a:miter lim="400000"/>
            </a:ln>
          </a:top>
          <a:bottom>
            <a:ln w="12700" cap="flat">
              <a:solidFill>
                <a:srgbClr val="CBCBCB"/>
              </a:solidFill>
              <a:prstDash val="solid"/>
              <a:miter lim="400000"/>
            </a:ln>
          </a:bottom>
          <a:insideH>
            <a:ln w="12700" cap="flat">
              <a:solidFill>
                <a:srgbClr val="AAA485"/>
              </a:solidFill>
              <a:prstDash val="solid"/>
              <a:miter lim="400000"/>
            </a:ln>
          </a:insideH>
          <a:insideV>
            <a:ln w="12700" cap="flat">
              <a:solidFill>
                <a:schemeClr val="accent2">
                  <a:hueOff val="-487087"/>
                  <a:satOff val="-2686"/>
                  <a:lumOff val="14808"/>
                </a:schemeClr>
              </a:solidFill>
              <a:prstDash val="solid"/>
              <a:miter lim="400000"/>
            </a:ln>
          </a:insideV>
        </a:tcBdr>
        <a:fill>
          <a:solidFill>
            <a:srgbClr val="656839"/>
          </a:solidFill>
        </a:fill>
      </a:tcStyle>
    </a:firstRow>
  </a:tblStyle>
  <a:tblStyle styleId="{CF821DB8-F4EB-4A41-A1BA-3FCAFE7338EE}" styleName="">
    <a:tblBg/>
    <a:wholeTbl>
      <a:tcTxStyle b="off" i="off">
        <a:font>
          <a:latin typeface="Helvetica Neue"/>
          <a:ea typeface="Helvetica Neue"/>
          <a:cs typeface="Helvetica Neue"/>
        </a:font>
        <a:srgbClr val="444444"/>
      </a:tcTxStyle>
      <a:tcStyle>
        <a:tcBdr>
          <a:left>
            <a:ln w="12700" cap="flat">
              <a:noFill/>
              <a:miter lim="400000"/>
            </a:ln>
          </a:left>
          <a:right>
            <a:ln w="12700" cap="flat">
              <a:noFill/>
              <a:miter lim="400000"/>
            </a:ln>
          </a:right>
          <a:top>
            <a:ln w="25400" cap="flat">
              <a:solidFill>
                <a:srgbClr val="C4C6C6"/>
              </a:solidFill>
              <a:prstDash val="solid"/>
              <a:miter lim="400000"/>
            </a:ln>
          </a:top>
          <a:bottom>
            <a:ln w="25400" cap="flat">
              <a:solidFill>
                <a:srgbClr val="C4C6C6"/>
              </a:solidFill>
              <a:prstDash val="solid"/>
              <a:miter lim="400000"/>
            </a:ln>
          </a:bottom>
          <a:insideH>
            <a:ln w="25400" cap="flat">
              <a:solidFill>
                <a:srgbClr val="C4C6C6"/>
              </a:solidFill>
              <a:prstDash val="solid"/>
              <a:miter lim="400000"/>
            </a:ln>
          </a:insideH>
          <a:insideV>
            <a:ln w="12700" cap="flat">
              <a:noFill/>
              <a:miter lim="400000"/>
            </a:ln>
          </a:insideV>
        </a:tcBdr>
        <a:fill>
          <a:solidFill>
            <a:srgbClr val="F1F1F1"/>
          </a:solidFill>
        </a:fill>
      </a:tcStyle>
    </a:wholeTbl>
    <a:band2H>
      <a:tcTxStyle b="def" i="def"/>
      <a:tcStyle>
        <a:tcBdr/>
        <a:fill>
          <a:solidFill>
            <a:srgbClr val="E4E4E0"/>
          </a:solidFill>
        </a:fill>
      </a:tcStyle>
    </a:band2H>
    <a:firstCol>
      <a:tcTxStyle b="off" i="off">
        <a:font>
          <a:latin typeface="Helvetica Neue"/>
          <a:ea typeface="Helvetica Neue"/>
          <a:cs typeface="Helvetica Neue"/>
        </a:font>
        <a:srgbClr val="FFFFFF"/>
      </a:tcTxStyle>
      <a:tcStyle>
        <a:tcBdr>
          <a:left>
            <a:ln w="12700" cap="flat">
              <a:solidFill>
                <a:srgbClr val="515151"/>
              </a:solidFill>
              <a:prstDash val="solid"/>
              <a:miter lim="400000"/>
            </a:ln>
          </a:left>
          <a:right>
            <a:ln w="0" cap="flat">
              <a:noFill/>
              <a:miter lim="400000"/>
            </a:ln>
          </a:right>
          <a:top>
            <a:ln w="12700" cap="flat">
              <a:solidFill>
                <a:srgbClr val="7D7766"/>
              </a:solidFill>
              <a:prstDash val="solid"/>
              <a:miter lim="400000"/>
            </a:ln>
          </a:top>
          <a:bottom>
            <a:ln w="12700" cap="flat">
              <a:solidFill>
                <a:srgbClr val="7D7766"/>
              </a:solidFill>
              <a:prstDash val="solid"/>
              <a:miter lim="400000"/>
            </a:ln>
          </a:bottom>
          <a:insideH>
            <a:ln w="12700" cap="flat">
              <a:solidFill>
                <a:srgbClr val="7D7766"/>
              </a:solidFill>
              <a:prstDash val="solid"/>
              <a:miter lim="400000"/>
            </a:ln>
          </a:insideH>
          <a:insideV>
            <a:ln w="12700" cap="flat">
              <a:noFill/>
              <a:miter lim="400000"/>
            </a:ln>
          </a:insideV>
        </a:tcBdr>
        <a:fill>
          <a:solidFill>
            <a:srgbClr val="8F8B7E"/>
          </a:solidFill>
        </a:fill>
      </a:tcStyle>
    </a:firstCol>
    <a:lastRow>
      <a:tcTxStyle b="off" i="off">
        <a:font>
          <a:latin typeface="Helvetica Neue"/>
          <a:ea typeface="Helvetica Neue"/>
          <a:cs typeface="Helvetica Neue"/>
        </a:font>
        <a:srgbClr val="444444"/>
      </a:tcTxStyle>
      <a:tcStyle>
        <a:tcBdr>
          <a:left>
            <a:ln w="12700" cap="flat">
              <a:noFill/>
              <a:miter lim="400000"/>
            </a:ln>
          </a:left>
          <a:right>
            <a:ln w="12700" cap="flat">
              <a:noFill/>
              <a:miter lim="400000"/>
            </a:ln>
          </a:right>
          <a:top>
            <a:ln w="25400" cap="flat">
              <a:solidFill>
                <a:srgbClr val="747474"/>
              </a:solidFill>
              <a:prstDash val="solid"/>
              <a:miter lim="400000"/>
            </a:ln>
          </a:top>
          <a:bottom>
            <a:ln w="12700" cap="flat">
              <a:solidFill>
                <a:srgbClr val="515151"/>
              </a:solidFill>
              <a:prstDash val="solid"/>
              <a:miter lim="400000"/>
            </a:ln>
          </a:bottom>
          <a:insideH>
            <a:ln w="12700" cap="flat">
              <a:noFill/>
              <a:miter lim="400000"/>
            </a:ln>
          </a:insideH>
          <a:insideV>
            <a:ln w="12700" cap="flat">
              <a:noFill/>
              <a:miter lim="400000"/>
            </a:ln>
          </a:insideV>
        </a:tcBdr>
        <a:fill>
          <a:solidFill>
            <a:srgbClr val="F1F1F1"/>
          </a:solidFill>
        </a:fill>
      </a:tcStyle>
    </a:lastRow>
    <a:fir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solidFill>
                <a:srgbClr val="515151"/>
              </a:solidFill>
              <a:prstDash val="solid"/>
              <a:miter lim="400000"/>
            </a:ln>
          </a:top>
          <a:bottom>
            <a:ln w="25400" cap="flat">
              <a:solidFill>
                <a:schemeClr val="accent2">
                  <a:hueOff val="-487087"/>
                  <a:satOff val="-2686"/>
                  <a:lumOff val="14808"/>
                </a:schemeClr>
              </a:solidFill>
              <a:prstDash val="solid"/>
              <a:miter lim="400000"/>
            </a:ln>
          </a:bottom>
          <a:insideH>
            <a:ln w="12700" cap="flat">
              <a:noFill/>
              <a:miter lim="400000"/>
            </a:ln>
          </a:insideH>
          <a:insideV>
            <a:ln w="12700" cap="flat">
              <a:noFill/>
              <a:miter lim="400000"/>
            </a:ln>
          </a:insideV>
        </a:tcBdr>
        <a:fill>
          <a:solidFill>
            <a:srgbClr val="5E5A4C"/>
          </a:solidFill>
        </a:fill>
      </a:tcStyle>
    </a:firstRow>
  </a:tblStyle>
  <a:tblStyle styleId="{33BA23B1-9221-436E-865A-0063620EA4FD}" styleName="">
    <a:tblBg/>
    <a:wholeTbl>
      <a:tcTxStyle b="off" i="off">
        <a:font>
          <a:latin typeface="Helvetica Neue"/>
          <a:ea typeface="Helvetica Neue"/>
          <a:cs typeface="Helvetica Neue"/>
        </a:font>
        <a:srgbClr val="444444"/>
      </a:tcTxStyle>
      <a:tcStyle>
        <a:tcBdr>
          <a:left>
            <a:ln w="12700" cap="flat">
              <a:solidFill>
                <a:srgbClr val="747474"/>
              </a:solidFill>
              <a:prstDash val="solid"/>
              <a:miter lim="400000"/>
            </a:ln>
          </a:left>
          <a:right>
            <a:ln w="12700" cap="flat">
              <a:solidFill>
                <a:srgbClr val="747474"/>
              </a:solidFill>
              <a:prstDash val="solid"/>
              <a:miter lim="400000"/>
            </a:ln>
          </a:right>
          <a:top>
            <a:ln w="12700" cap="flat">
              <a:solidFill>
                <a:srgbClr val="747474"/>
              </a:solidFill>
              <a:prstDash val="solid"/>
              <a:miter lim="400000"/>
            </a:ln>
          </a:top>
          <a:bottom>
            <a:ln w="12700" cap="flat">
              <a:solidFill>
                <a:srgbClr val="747474"/>
              </a:solidFill>
              <a:prstDash val="solid"/>
              <a:miter lim="400000"/>
            </a:ln>
          </a:bottom>
          <a:insideH>
            <a:ln w="12700" cap="flat">
              <a:solidFill>
                <a:srgbClr val="747474"/>
              </a:solidFill>
              <a:prstDash val="solid"/>
              <a:miter lim="400000"/>
            </a:ln>
          </a:insideH>
          <a:insideV>
            <a:ln w="12700" cap="flat">
              <a:solidFill>
                <a:srgbClr val="747474"/>
              </a:solidFill>
              <a:prstDash val="solid"/>
              <a:miter lim="400000"/>
            </a:ln>
          </a:insideV>
        </a:tcBdr>
        <a:fill>
          <a:noFill/>
        </a:fill>
      </a:tcStyle>
    </a:wholeTbl>
    <a:band2H>
      <a:tcTxStyle b="def" i="def"/>
      <a:tcStyle>
        <a:tcBdr/>
        <a:fill>
          <a:solidFill>
            <a:srgbClr val="F2F2F2"/>
          </a:solidFill>
        </a:fill>
      </a:tcStyle>
    </a:band2H>
    <a:firstCol>
      <a:tcTxStyle b="off" i="off">
        <a:font>
          <a:latin typeface="Helvetica Neue"/>
          <a:ea typeface="Helvetica Neue"/>
          <a:cs typeface="Helvetica Neue"/>
        </a:font>
        <a:srgbClr val="444444"/>
      </a:tcTxStyle>
      <a:tcStyle>
        <a:tcBdr>
          <a:left>
            <a:ln w="12700" cap="flat">
              <a:solidFill>
                <a:srgbClr val="747474"/>
              </a:solidFill>
              <a:prstDash val="solid"/>
              <a:miter lim="400000"/>
            </a:ln>
          </a:left>
          <a:right>
            <a:ln w="12700" cap="flat">
              <a:solidFill>
                <a:srgbClr val="747474"/>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firstCol>
    <a:lastRow>
      <a:tcTxStyle b="off" i="off">
        <a:font>
          <a:latin typeface="Helvetica Neue"/>
          <a:ea typeface="Helvetica Neue"/>
          <a:cs typeface="Helvetica Neue"/>
        </a:font>
        <a:srgbClr val="444444"/>
      </a:tcTxStyle>
      <a:tcStyle>
        <a:tcBdr>
          <a:left>
            <a:ln w="12700" cap="flat">
              <a:noFill/>
              <a:miter lim="400000"/>
            </a:ln>
          </a:left>
          <a:right>
            <a:ln w="12700" cap="flat">
              <a:noFill/>
              <a:miter lim="400000"/>
            </a:ln>
          </a:right>
          <a:top>
            <a:ln w="12700" cap="flat">
              <a:solidFill>
                <a:srgbClr val="000000"/>
              </a:solidFill>
              <a:prstDash val="solid"/>
              <a:miter lim="400000"/>
            </a:ln>
          </a:top>
          <a:bottom>
            <a:ln w="12700" cap="flat">
              <a:solidFill>
                <a:srgbClr val="747474"/>
              </a:solidFill>
              <a:prstDash val="solid"/>
              <a:miter lim="400000"/>
            </a:ln>
          </a:bottom>
          <a:insideH>
            <a:ln w="12700" cap="flat">
              <a:noFill/>
              <a:miter lim="400000"/>
            </a:ln>
          </a:insideH>
          <a:insideV>
            <a:ln w="12700" cap="flat">
              <a:noFill/>
              <a:miter lim="400000"/>
            </a:ln>
          </a:insideV>
        </a:tcBdr>
        <a:fill>
          <a:solidFill>
            <a:srgbClr val="CBCBCB"/>
          </a:solidFill>
        </a:fill>
      </a:tcStyle>
    </a:lastRow>
    <a:firstRow>
      <a:tcTxStyle b="off" i="off">
        <a:font>
          <a:latin typeface="Helvetica Neue"/>
          <a:ea typeface="Helvetica Neue"/>
          <a:cs typeface="Helvetica Neue"/>
        </a:font>
        <a:srgbClr val="444444"/>
      </a:tcTxStyle>
      <a:tcStyle>
        <a:tcBdr>
          <a:left>
            <a:ln w="12700" cap="flat">
              <a:noFill/>
              <a:miter lim="400000"/>
            </a:ln>
          </a:left>
          <a:right>
            <a:ln w="12700" cap="flat">
              <a:noFill/>
              <a:miter lim="400000"/>
            </a:ln>
          </a:right>
          <a:top>
            <a:ln w="12700" cap="flat">
              <a:solidFill>
                <a:srgbClr val="747474"/>
              </a:solidFill>
              <a:prstDash val="solid"/>
              <a:miter lim="400000"/>
            </a:ln>
          </a:top>
          <a:bottom>
            <a:ln w="12700" cap="flat">
              <a:solidFill>
                <a:srgbClr val="747474"/>
              </a:solidFill>
              <a:prstDash val="solid"/>
              <a:miter lim="400000"/>
            </a:ln>
          </a:bottom>
          <a:insideH>
            <a:ln w="12700" cap="flat">
              <a:noFill/>
              <a:miter lim="400000"/>
            </a:ln>
          </a:insideH>
          <a:insideV>
            <a:ln w="12700" cap="flat">
              <a:noFill/>
              <a:miter lim="400000"/>
            </a:ln>
          </a:insideV>
        </a:tcBdr>
        <a:fill>
          <a:solidFill>
            <a:srgbClr val="CBCBCB"/>
          </a:solidFill>
        </a:fill>
      </a:tcStyle>
    </a:firstRow>
  </a:tblStyle>
  <a:tblStyle styleId="{2708684C-4D16-4618-839F-0558EEFCDFE6}" styleName="">
    <a:tblBg/>
    <a:wholeTbl>
      <a:tcTxStyle b="off" i="off">
        <a:font>
          <a:latin typeface="Helvetica Neue"/>
          <a:ea typeface="Helvetica Neue"/>
          <a:cs typeface="Helvetica Neue"/>
        </a:font>
        <a:srgbClr val="777777"/>
      </a:tcTxStyle>
      <a:tcStyle>
        <a:tcBdr>
          <a:left>
            <a:ln w="12700" cap="flat">
              <a:solidFill>
                <a:srgbClr val="C9C9C9"/>
              </a:solidFill>
              <a:prstDash val="solid"/>
              <a:miter lim="400000"/>
            </a:ln>
          </a:left>
          <a:right>
            <a:ln w="12700" cap="flat">
              <a:solidFill>
                <a:srgbClr val="C9C9C9"/>
              </a:solidFill>
              <a:prstDash val="solid"/>
              <a:miter lim="400000"/>
            </a:ln>
          </a:right>
          <a:top>
            <a:ln w="12700" cap="flat">
              <a:solidFill>
                <a:srgbClr val="525252"/>
              </a:solidFill>
              <a:custDash>
                <a:ds d="200000" sp="200000"/>
              </a:custDash>
              <a:miter lim="400000"/>
            </a:ln>
          </a:top>
          <a:bottom>
            <a:ln w="12700" cap="flat">
              <a:solidFill>
                <a:srgbClr val="525252"/>
              </a:solidFill>
              <a:custDash>
                <a:ds d="200000" sp="200000"/>
              </a:custDash>
              <a:miter lim="400000"/>
            </a:ln>
          </a:bottom>
          <a:insideH>
            <a:ln w="12700" cap="flat">
              <a:solidFill>
                <a:srgbClr val="525252"/>
              </a:solidFill>
              <a:custDash>
                <a:ds d="200000" sp="200000"/>
              </a:custDash>
              <a:miter lim="400000"/>
            </a:ln>
          </a:insideH>
          <a:insideV>
            <a:ln w="12700" cap="flat">
              <a:solidFill>
                <a:srgbClr val="C9C9C9"/>
              </a:solidFill>
              <a:prstDash val="solid"/>
              <a:miter lim="400000"/>
            </a:ln>
          </a:insideV>
        </a:tcBdr>
        <a:fill>
          <a:noFill/>
        </a:fill>
      </a:tcStyle>
    </a:wholeTbl>
    <a:band2H>
      <a:tcTxStyle b="def" i="def"/>
      <a:tcStyle>
        <a:tcBdr/>
        <a:fill>
          <a:solidFill>
            <a:srgbClr val="D2D2D2">
              <a:alpha val="30000"/>
            </a:srgbClr>
          </a:solidFill>
        </a:fill>
      </a:tcStyle>
    </a:band2H>
    <a:firstCol>
      <a:tcTxStyle b="off" i="off">
        <a:font>
          <a:latin typeface="Helvetica Neue Medium"/>
          <a:ea typeface="Helvetica Neue Medium"/>
          <a:cs typeface="Helvetica Neue Medium"/>
        </a:font>
        <a:srgbClr val="555555"/>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C9C9C9"/>
              </a:solidFill>
              <a:prstDash val="solid"/>
              <a:miter lim="400000"/>
            </a:ln>
          </a:top>
          <a:bottom>
            <a:ln w="12700" cap="flat">
              <a:solidFill>
                <a:srgbClr val="C9C9C9"/>
              </a:solidFill>
              <a:prstDash val="solid"/>
              <a:miter lim="400000"/>
            </a:ln>
          </a:bottom>
          <a:insideH>
            <a:ln w="12700" cap="flat">
              <a:solidFill>
                <a:srgbClr val="C9C9C9"/>
              </a:solidFill>
              <a:prstDash val="solid"/>
              <a:miter lim="400000"/>
            </a:ln>
          </a:insideH>
          <a:insideV>
            <a:ln w="12700" cap="flat">
              <a:solidFill>
                <a:srgbClr val="C9C9C9"/>
              </a:solidFill>
              <a:prstDash val="solid"/>
              <a:miter lim="400000"/>
            </a:ln>
          </a:insideV>
        </a:tcBdr>
        <a:fill>
          <a:noFill/>
        </a:fill>
      </a:tcStyle>
    </a:firstCol>
    <a:lastRow>
      <a:tcTxStyle b="off" i="off">
        <a:font>
          <a:latin typeface="Helvetica Neue Medium"/>
          <a:ea typeface="Helvetica Neue Medium"/>
          <a:cs typeface="Helvetica Neue Medium"/>
        </a:font>
        <a:srgbClr val="555555"/>
      </a:tcTxStyle>
      <a:tcStyle>
        <a:tcBdr>
          <a:left>
            <a:ln w="12700" cap="flat">
              <a:solidFill>
                <a:srgbClr val="C9C9C9"/>
              </a:solidFill>
              <a:prstDash val="solid"/>
              <a:miter lim="400000"/>
            </a:ln>
          </a:left>
          <a:right>
            <a:ln w="12700" cap="flat">
              <a:solidFill>
                <a:srgbClr val="C9C9C9"/>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C9C9C9"/>
              </a:solidFill>
              <a:prstDash val="solid"/>
              <a:miter lim="400000"/>
            </a:ln>
          </a:insideH>
          <a:insideV>
            <a:ln w="12700" cap="flat">
              <a:solidFill>
                <a:srgbClr val="C9C9C9"/>
              </a:solidFill>
              <a:prstDash val="solid"/>
              <a:miter lim="400000"/>
            </a:ln>
          </a:insideV>
        </a:tcBdr>
        <a:fill>
          <a:noFill/>
        </a:fill>
      </a:tcStyle>
    </a:lastRow>
    <a:firstRow>
      <a:tcTxStyle b="off" i="off">
        <a:font>
          <a:latin typeface="Helvetica Neue Medium"/>
          <a:ea typeface="Helvetica Neue Medium"/>
          <a:cs typeface="Helvetica Neue Medium"/>
        </a:font>
        <a:srgbClr val="555555"/>
      </a:tcTxStyle>
      <a:tcStyle>
        <a:tcBdr>
          <a:left>
            <a:ln w="12700" cap="flat">
              <a:solidFill>
                <a:srgbClr val="C9C9C9"/>
              </a:solidFill>
              <a:prstDash val="solid"/>
              <a:miter lim="400000"/>
            </a:ln>
          </a:left>
          <a:right>
            <a:ln w="12700" cap="flat">
              <a:solidFill>
                <a:srgbClr val="C9C9C9"/>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C9C9C9"/>
              </a:solidFill>
              <a:prstDash val="solid"/>
              <a:miter lim="400000"/>
            </a:ln>
          </a:insideH>
          <a:insideV>
            <a:ln w="12700" cap="flat">
              <a:solidFill>
                <a:srgbClr val="C9C9C9"/>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211" name="Shape 211"/>
          <p:cNvSpPr/>
          <p:nvPr>
            <p:ph type="sldImg"/>
          </p:nvPr>
        </p:nvSpPr>
        <p:spPr>
          <a:xfrm>
            <a:off x="1143000" y="685800"/>
            <a:ext cx="4572000" cy="3429000"/>
          </a:xfrm>
          <a:prstGeom prst="rect">
            <a:avLst/>
          </a:prstGeom>
        </p:spPr>
        <p:txBody>
          <a:bodyPr/>
          <a:lstStyle/>
          <a:p>
            <a:pPr/>
          </a:p>
        </p:txBody>
      </p:sp>
      <p:sp>
        <p:nvSpPr>
          <p:cNvPr id="212" name="Shape 21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 Id="rId3" Type="http://schemas.openxmlformats.org/officeDocument/2006/relationships/image" Target="../media/image2.png"/></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 Id="rId3" Type="http://schemas.openxmlformats.org/officeDocument/2006/relationships/image" Target="../media/image2.png"/></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Title &amp; Subtitle">
    <p:spTree>
      <p:nvGrpSpPr>
        <p:cNvPr id="1" name=""/>
        <p:cNvGrpSpPr/>
        <p:nvPr/>
      </p:nvGrpSpPr>
      <p:grpSpPr>
        <a:xfrm>
          <a:off x="0" y="0"/>
          <a:ext cx="0" cy="0"/>
          <a:chOff x="0" y="0"/>
          <a:chExt cx="0" cy="0"/>
        </a:xfrm>
      </p:grpSpPr>
      <p:sp>
        <p:nvSpPr>
          <p:cNvPr id="12" name="Line"/>
          <p:cNvSpPr/>
          <p:nvPr/>
        </p:nvSpPr>
        <p:spPr>
          <a:xfrm>
            <a:off x="571500" y="4749800"/>
            <a:ext cx="11868094" cy="12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p>
        </p:txBody>
      </p:sp>
      <p:sp>
        <p:nvSpPr>
          <p:cNvPr id="13" name="Title Text"/>
          <p:cNvSpPr txBox="1"/>
          <p:nvPr>
            <p:ph type="title"/>
          </p:nvPr>
        </p:nvSpPr>
        <p:spPr>
          <a:xfrm>
            <a:off x="571500" y="1320800"/>
            <a:ext cx="11861800" cy="3175000"/>
          </a:xfrm>
          <a:prstGeom prst="rect">
            <a:avLst/>
          </a:prstGeom>
        </p:spPr>
        <p:txBody>
          <a:bodyPr/>
          <a:lstStyle/>
          <a:p>
            <a:pPr/>
            <a:r>
              <a:t>Title Text</a:t>
            </a:r>
          </a:p>
        </p:txBody>
      </p:sp>
      <p:sp>
        <p:nvSpPr>
          <p:cNvPr id="14" name="Body Level One…"/>
          <p:cNvSpPr txBox="1"/>
          <p:nvPr>
            <p:ph type="body" sz="quarter" idx="1"/>
          </p:nvPr>
        </p:nvSpPr>
        <p:spPr>
          <a:xfrm>
            <a:off x="571500" y="5016500"/>
            <a:ext cx="11861800" cy="1016000"/>
          </a:xfrm>
          <a:prstGeom prst="rect">
            <a:avLst/>
          </a:prstGeom>
        </p:spPr>
        <p:txBody>
          <a:bodyPr/>
          <a:lstStyle>
            <a:lvl1pPr marL="0" indent="0">
              <a:spcBef>
                <a:spcPts val="0"/>
              </a:spcBef>
              <a:buSzTx/>
              <a:buFontTx/>
              <a:buNone/>
              <a:defRPr sz="2600">
                <a:latin typeface="Helvetica Neue"/>
                <a:ea typeface="Helvetica Neue"/>
                <a:cs typeface="Helvetica Neue"/>
                <a:sym typeface="Helvetica Neue"/>
              </a:defRPr>
            </a:lvl1pPr>
            <a:lvl2pPr marL="0" indent="228600">
              <a:spcBef>
                <a:spcPts val="0"/>
              </a:spcBef>
              <a:buSzTx/>
              <a:buFontTx/>
              <a:buNone/>
              <a:defRPr sz="2600">
                <a:latin typeface="Helvetica Neue"/>
                <a:ea typeface="Helvetica Neue"/>
                <a:cs typeface="Helvetica Neue"/>
                <a:sym typeface="Helvetica Neue"/>
              </a:defRPr>
            </a:lvl2pPr>
            <a:lvl3pPr marL="0" indent="457200">
              <a:spcBef>
                <a:spcPts val="0"/>
              </a:spcBef>
              <a:buSzTx/>
              <a:buFontTx/>
              <a:buNone/>
              <a:defRPr sz="2600">
                <a:latin typeface="Helvetica Neue"/>
                <a:ea typeface="Helvetica Neue"/>
                <a:cs typeface="Helvetica Neue"/>
                <a:sym typeface="Helvetica Neue"/>
              </a:defRPr>
            </a:lvl3pPr>
            <a:lvl4pPr marL="0" indent="685800">
              <a:spcBef>
                <a:spcPts val="0"/>
              </a:spcBef>
              <a:buSzTx/>
              <a:buFontTx/>
              <a:buNone/>
              <a:defRPr sz="2600">
                <a:latin typeface="Helvetica Neue"/>
                <a:ea typeface="Helvetica Neue"/>
                <a:cs typeface="Helvetica Neue"/>
                <a:sym typeface="Helvetica Neue"/>
              </a:defRPr>
            </a:lvl4pPr>
            <a:lvl5pPr marL="0" indent="914400">
              <a:spcBef>
                <a:spcPts val="0"/>
              </a:spcBef>
              <a:buSzTx/>
              <a:buFontTx/>
              <a:buNone/>
              <a:defRPr sz="2600">
                <a:latin typeface="Helvetica Neue"/>
                <a:ea typeface="Helvetica Neue"/>
                <a:cs typeface="Helvetica Neue"/>
                <a:sym typeface="Helvetica Neue"/>
              </a:defRPr>
            </a:lvl5pPr>
          </a:lstStyle>
          <a:p>
            <a:pPr/>
            <a:r>
              <a:t>Body Level One</a:t>
            </a:r>
          </a:p>
          <a:p>
            <a:pPr lvl="1"/>
            <a:r>
              <a:t>Body Level Two</a:t>
            </a:r>
          </a:p>
          <a:p>
            <a:pPr lvl="2"/>
            <a:r>
              <a:t>Body Level Three</a:t>
            </a:r>
          </a:p>
          <a:p>
            <a:pPr lvl="3"/>
            <a:r>
              <a:t>Body Level Four</a:t>
            </a:r>
          </a:p>
          <a:p>
            <a:pPr lvl="4"/>
            <a:r>
              <a:t>Body Level Five</a:t>
            </a:r>
          </a:p>
        </p:txBody>
      </p:sp>
      <p:sp>
        <p:nvSpPr>
          <p:cNvPr id="1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Quote">
    <p:spTree>
      <p:nvGrpSpPr>
        <p:cNvPr id="1" name=""/>
        <p:cNvGrpSpPr/>
        <p:nvPr/>
      </p:nvGrpSpPr>
      <p:grpSpPr>
        <a:xfrm>
          <a:off x="0" y="0"/>
          <a:ext cx="0" cy="0"/>
          <a:chOff x="0" y="0"/>
          <a:chExt cx="0" cy="0"/>
        </a:xfrm>
      </p:grpSpPr>
      <p:sp>
        <p:nvSpPr>
          <p:cNvPr id="101" name="–Johnny Appleseed"/>
          <p:cNvSpPr txBox="1"/>
          <p:nvPr>
            <p:ph type="body" sz="quarter" idx="21"/>
          </p:nvPr>
        </p:nvSpPr>
        <p:spPr>
          <a:xfrm>
            <a:off x="1270000" y="6362700"/>
            <a:ext cx="10464800" cy="498422"/>
          </a:xfrm>
          <a:prstGeom prst="rect">
            <a:avLst/>
          </a:prstGeom>
        </p:spPr>
        <p:txBody>
          <a:bodyPr>
            <a:spAutoFit/>
          </a:bodyPr>
          <a:lstStyle>
            <a:lvl1pPr marL="0" indent="0" algn="ctr" defTabSz="457200">
              <a:spcBef>
                <a:spcPts val="0"/>
              </a:spcBef>
              <a:buSzTx/>
              <a:buFontTx/>
              <a:buNone/>
              <a:defRPr sz="2600">
                <a:solidFill>
                  <a:srgbClr val="000000"/>
                </a:solidFill>
                <a:latin typeface="Helvetica Neue Medium"/>
                <a:ea typeface="Helvetica Neue Medium"/>
                <a:cs typeface="Helvetica Neue Medium"/>
                <a:sym typeface="Helvetica Neue Medium"/>
              </a:defRPr>
            </a:lvl1pPr>
          </a:lstStyle>
          <a:p>
            <a:pPr/>
            <a:r>
              <a:t>–Johnny Appleseed</a:t>
            </a:r>
          </a:p>
        </p:txBody>
      </p:sp>
      <p:sp>
        <p:nvSpPr>
          <p:cNvPr id="102" name="“Type a quote here.”"/>
          <p:cNvSpPr txBox="1"/>
          <p:nvPr>
            <p:ph type="body" sz="quarter" idx="22"/>
          </p:nvPr>
        </p:nvSpPr>
        <p:spPr>
          <a:xfrm>
            <a:off x="1270000" y="4292600"/>
            <a:ext cx="10464800" cy="711200"/>
          </a:xfrm>
          <a:prstGeom prst="rect">
            <a:avLst/>
          </a:prstGeom>
        </p:spPr>
        <p:txBody>
          <a:bodyPr anchor="ctr">
            <a:spAutoFit/>
          </a:bodyPr>
          <a:lstStyle>
            <a:lvl1pPr marL="0" indent="0" algn="ctr" defTabSz="457200">
              <a:spcBef>
                <a:spcPts val="2400"/>
              </a:spcBef>
              <a:buSzTx/>
              <a:buFontTx/>
              <a:buNone/>
              <a:defRPr sz="4000"/>
            </a:lvl1pPr>
          </a:lstStyle>
          <a:p>
            <a:pPr/>
            <a:r>
              <a:t>“Type a quote here.”</a:t>
            </a: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hoto">
    <p:spTree>
      <p:nvGrpSpPr>
        <p:cNvPr id="1" name=""/>
        <p:cNvGrpSpPr/>
        <p:nvPr/>
      </p:nvGrpSpPr>
      <p:grpSpPr>
        <a:xfrm>
          <a:off x="0" y="0"/>
          <a:ext cx="0" cy="0"/>
          <a:chOff x="0" y="0"/>
          <a:chExt cx="0" cy="0"/>
        </a:xfrm>
      </p:grpSpPr>
      <p:sp>
        <p:nvSpPr>
          <p:cNvPr id="110" name="Image"/>
          <p:cNvSpPr/>
          <p:nvPr>
            <p:ph type="pic" idx="21"/>
          </p:nvPr>
        </p:nvSpPr>
        <p:spPr>
          <a:xfrm>
            <a:off x="-177800" y="0"/>
            <a:ext cx="13373100" cy="9753600"/>
          </a:xfrm>
          <a:prstGeom prst="rect">
            <a:avLst/>
          </a:prstGeom>
        </p:spPr>
        <p:txBody>
          <a:bodyPr lIns="91439" tIns="45719" rIns="91439" bIns="45719">
            <a:noAutofit/>
          </a:bodyPr>
          <a:lstStyle/>
          <a:p>
            <a:pPr/>
          </a:p>
        </p:txBody>
      </p:sp>
      <p:sp>
        <p:nvSpPr>
          <p:cNvPr id="1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spTree>
      <p:nvGrpSpPr>
        <p:cNvPr id="1" name=""/>
        <p:cNvGrpSpPr/>
        <p:nvPr/>
      </p:nvGrpSpPr>
      <p:grpSpPr>
        <a:xfrm>
          <a:off x="0" y="0"/>
          <a:ext cx="0" cy="0"/>
          <a:chOff x="0" y="0"/>
          <a:chExt cx="0" cy="0"/>
        </a:xfrm>
      </p:grpSpPr>
      <p:sp>
        <p:nvSpPr>
          <p:cNvPr id="11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5" name="Title Text"/>
          <p:cNvSpPr txBox="1"/>
          <p:nvPr>
            <p:ph type="title"/>
          </p:nvPr>
        </p:nvSpPr>
        <p:spPr>
          <a:xfrm>
            <a:off x="1587500" y="254000"/>
            <a:ext cx="10464800" cy="2349500"/>
          </a:xfrm>
          <a:prstGeom prst="rect">
            <a:avLst/>
          </a:prstGeom>
        </p:spPr>
        <p:txBody>
          <a:bodyPr anchor="ctr"/>
          <a:lstStyle>
            <a:lvl1pPr algn="ctr">
              <a:defRPr spc="70" sz="7000">
                <a:solidFill>
                  <a:srgbClr val="6E603B"/>
                </a:solidFill>
                <a:latin typeface="American Typewriter"/>
                <a:ea typeface="American Typewriter"/>
                <a:cs typeface="American Typewriter"/>
                <a:sym typeface="American Typewriter"/>
              </a:defRPr>
            </a:lvl1pPr>
          </a:lstStyle>
          <a:p>
            <a:pPr/>
            <a:r>
              <a:t>Title Text</a:t>
            </a:r>
          </a:p>
        </p:txBody>
      </p:sp>
      <p:sp>
        <p:nvSpPr>
          <p:cNvPr id="126" name="Body Level One…"/>
          <p:cNvSpPr txBox="1"/>
          <p:nvPr>
            <p:ph type="body" idx="1"/>
          </p:nvPr>
        </p:nvSpPr>
        <p:spPr>
          <a:xfrm>
            <a:off x="1587500" y="2730500"/>
            <a:ext cx="10464800" cy="6032500"/>
          </a:xfrm>
          <a:prstGeom prst="rect">
            <a:avLst/>
          </a:prstGeom>
        </p:spPr>
        <p:txBody>
          <a:bodyPr anchor="ctr"/>
          <a:lstStyle>
            <a:lvl1pPr marL="444500" indent="-444500">
              <a:spcBef>
                <a:spcPts val="3600"/>
              </a:spcBef>
              <a:buSzPct val="45000"/>
              <a:buFontTx/>
              <a:buBlip>
                <a:blip r:embed="rId3"/>
              </a:buBlip>
              <a:defRPr>
                <a:solidFill>
                  <a:srgbClr val="93741C"/>
                </a:solidFill>
                <a:latin typeface="Palatino"/>
                <a:ea typeface="Palatino"/>
                <a:cs typeface="Palatino"/>
                <a:sym typeface="Palatino"/>
              </a:defRPr>
            </a:lvl1pPr>
            <a:lvl2pPr marL="889000" indent="-444500">
              <a:spcBef>
                <a:spcPts val="3600"/>
              </a:spcBef>
              <a:buSzPct val="45000"/>
              <a:buFontTx/>
              <a:buBlip>
                <a:blip r:embed="rId3"/>
              </a:buBlip>
              <a:defRPr>
                <a:solidFill>
                  <a:srgbClr val="93741C"/>
                </a:solidFill>
                <a:latin typeface="Palatino"/>
                <a:ea typeface="Palatino"/>
                <a:cs typeface="Palatino"/>
                <a:sym typeface="Palatino"/>
              </a:defRPr>
            </a:lvl2pPr>
            <a:lvl3pPr marL="1333500" indent="-444500">
              <a:spcBef>
                <a:spcPts val="3600"/>
              </a:spcBef>
              <a:buSzPct val="45000"/>
              <a:buFontTx/>
              <a:buBlip>
                <a:blip r:embed="rId3"/>
              </a:buBlip>
              <a:defRPr>
                <a:solidFill>
                  <a:srgbClr val="93741C"/>
                </a:solidFill>
                <a:latin typeface="Palatino"/>
                <a:ea typeface="Palatino"/>
                <a:cs typeface="Palatino"/>
                <a:sym typeface="Palatino"/>
              </a:defRPr>
            </a:lvl3pPr>
            <a:lvl4pPr marL="1778000" indent="-444500">
              <a:spcBef>
                <a:spcPts val="3600"/>
              </a:spcBef>
              <a:buSzPct val="45000"/>
              <a:buFontTx/>
              <a:buBlip>
                <a:blip r:embed="rId3"/>
              </a:buBlip>
              <a:defRPr>
                <a:solidFill>
                  <a:srgbClr val="93741C"/>
                </a:solidFill>
                <a:latin typeface="Palatino"/>
                <a:ea typeface="Palatino"/>
                <a:cs typeface="Palatino"/>
                <a:sym typeface="Palatino"/>
              </a:defRPr>
            </a:lvl4pPr>
            <a:lvl5pPr marL="2222500" indent="-444500">
              <a:spcBef>
                <a:spcPts val="3600"/>
              </a:spcBef>
              <a:buSzPct val="45000"/>
              <a:buFontTx/>
              <a:buBlip>
                <a:blip r:embed="rId3"/>
              </a:buBlip>
              <a:defRPr>
                <a:solidFill>
                  <a:srgbClr val="93741C"/>
                </a:solidFill>
                <a:latin typeface="Palatino"/>
                <a:ea typeface="Palatino"/>
                <a:cs typeface="Palatino"/>
                <a:sym typeface="Palatino"/>
              </a:defRPr>
            </a:lvl5pPr>
          </a:lstStyle>
          <a:p>
            <a:pPr/>
            <a:r>
              <a:t>Body Level One</a:t>
            </a:r>
          </a:p>
          <a:p>
            <a:pPr lvl="1"/>
            <a:r>
              <a:t>Body Level Two</a:t>
            </a:r>
          </a:p>
          <a:p>
            <a:pPr lvl="2"/>
            <a:r>
              <a:t>Body Level Three</a:t>
            </a:r>
          </a:p>
          <a:p>
            <a:pPr lvl="3"/>
            <a:r>
              <a:t>Body Level Four</a:t>
            </a:r>
          </a:p>
          <a:p>
            <a:pPr lvl="4"/>
            <a:r>
              <a:t>Body Level Five</a:t>
            </a:r>
          </a:p>
        </p:txBody>
      </p:sp>
      <p:sp>
        <p:nvSpPr>
          <p:cNvPr id="127" name="Slide Number"/>
          <p:cNvSpPr txBox="1"/>
          <p:nvPr>
            <p:ph type="sldNum" sz="quarter" idx="2"/>
          </p:nvPr>
        </p:nvSpPr>
        <p:spPr>
          <a:xfrm>
            <a:off x="6324599" y="9017000"/>
            <a:ext cx="342901" cy="406400"/>
          </a:xfrm>
          <a:prstGeom prst="rect">
            <a:avLst/>
          </a:prstGeom>
        </p:spPr>
        <p:txBody>
          <a:bodyPr anchor="t"/>
          <a:lstStyle>
            <a:lvl1pPr algn="ctr">
              <a:defRPr sz="1800">
                <a:solidFill>
                  <a:srgbClr val="93741C"/>
                </a:solidFill>
                <a:latin typeface="Palatino"/>
                <a:ea typeface="Palatino"/>
                <a:cs typeface="Palatino"/>
                <a:sym typeface="Palatino"/>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Bullets &amp; 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34" name="Image"/>
          <p:cNvSpPr/>
          <p:nvPr>
            <p:ph type="pic" sz="half" idx="21"/>
          </p:nvPr>
        </p:nvSpPr>
        <p:spPr>
          <a:xfrm rot="60000">
            <a:off x="7468990" y="2623030"/>
            <a:ext cx="4508501" cy="6041542"/>
          </a:xfrm>
          <a:prstGeom prst="rect">
            <a:avLst/>
          </a:prstGeom>
          <a:ln w="9525">
            <a:round/>
          </a:ln>
        </p:spPr>
        <p:txBody>
          <a:bodyPr lIns="91439" tIns="45719" rIns="91439" bIns="45719">
            <a:noAutofit/>
          </a:bodyPr>
          <a:lstStyle/>
          <a:p>
            <a:pPr/>
          </a:p>
        </p:txBody>
      </p:sp>
      <p:sp>
        <p:nvSpPr>
          <p:cNvPr id="135" name="Title Text"/>
          <p:cNvSpPr txBox="1"/>
          <p:nvPr>
            <p:ph type="title"/>
          </p:nvPr>
        </p:nvSpPr>
        <p:spPr>
          <a:xfrm>
            <a:off x="1587500" y="254000"/>
            <a:ext cx="10464800" cy="2349500"/>
          </a:xfrm>
          <a:prstGeom prst="rect">
            <a:avLst/>
          </a:prstGeom>
        </p:spPr>
        <p:txBody>
          <a:bodyPr anchor="ctr"/>
          <a:lstStyle>
            <a:lvl1pPr algn="ctr">
              <a:defRPr spc="70" sz="7000">
                <a:solidFill>
                  <a:srgbClr val="6E603B"/>
                </a:solidFill>
                <a:latin typeface="American Typewriter"/>
                <a:ea typeface="American Typewriter"/>
                <a:cs typeface="American Typewriter"/>
                <a:sym typeface="American Typewriter"/>
              </a:defRPr>
            </a:lvl1pPr>
          </a:lstStyle>
          <a:p>
            <a:pPr/>
            <a:r>
              <a:t>Title Text</a:t>
            </a:r>
          </a:p>
        </p:txBody>
      </p:sp>
      <p:sp>
        <p:nvSpPr>
          <p:cNvPr id="136" name="Body Level One…"/>
          <p:cNvSpPr txBox="1"/>
          <p:nvPr>
            <p:ph type="body" sz="half" idx="1"/>
          </p:nvPr>
        </p:nvSpPr>
        <p:spPr>
          <a:xfrm>
            <a:off x="1587500" y="2743200"/>
            <a:ext cx="5041900" cy="6032500"/>
          </a:xfrm>
          <a:prstGeom prst="rect">
            <a:avLst/>
          </a:prstGeom>
        </p:spPr>
        <p:txBody>
          <a:bodyPr anchor="ctr"/>
          <a:lstStyle>
            <a:lvl1pPr marL="406400" indent="-406400">
              <a:spcBef>
                <a:spcPts val="3200"/>
              </a:spcBef>
              <a:buSzPct val="45000"/>
              <a:buFontTx/>
              <a:buBlip>
                <a:blip r:embed="rId3"/>
              </a:buBlip>
              <a:defRPr sz="3200">
                <a:solidFill>
                  <a:srgbClr val="93741C"/>
                </a:solidFill>
                <a:latin typeface="Palatino"/>
                <a:ea typeface="Palatino"/>
                <a:cs typeface="Palatino"/>
                <a:sym typeface="Palatino"/>
              </a:defRPr>
            </a:lvl1pPr>
            <a:lvl2pPr marL="812800" indent="-406400">
              <a:spcBef>
                <a:spcPts val="3200"/>
              </a:spcBef>
              <a:buSzPct val="45000"/>
              <a:buFontTx/>
              <a:buBlip>
                <a:blip r:embed="rId3"/>
              </a:buBlip>
              <a:defRPr sz="3200">
                <a:solidFill>
                  <a:srgbClr val="93741C"/>
                </a:solidFill>
                <a:latin typeface="Palatino"/>
                <a:ea typeface="Palatino"/>
                <a:cs typeface="Palatino"/>
                <a:sym typeface="Palatino"/>
              </a:defRPr>
            </a:lvl2pPr>
            <a:lvl3pPr marL="1219200" indent="-406400">
              <a:spcBef>
                <a:spcPts val="3200"/>
              </a:spcBef>
              <a:buSzPct val="45000"/>
              <a:buFontTx/>
              <a:buBlip>
                <a:blip r:embed="rId3"/>
              </a:buBlip>
              <a:defRPr sz="3200">
                <a:solidFill>
                  <a:srgbClr val="93741C"/>
                </a:solidFill>
                <a:latin typeface="Palatino"/>
                <a:ea typeface="Palatino"/>
                <a:cs typeface="Palatino"/>
                <a:sym typeface="Palatino"/>
              </a:defRPr>
            </a:lvl3pPr>
            <a:lvl4pPr marL="1625600" indent="-406400">
              <a:spcBef>
                <a:spcPts val="3200"/>
              </a:spcBef>
              <a:buSzPct val="45000"/>
              <a:buFontTx/>
              <a:buBlip>
                <a:blip r:embed="rId3"/>
              </a:buBlip>
              <a:defRPr sz="3200">
                <a:solidFill>
                  <a:srgbClr val="93741C"/>
                </a:solidFill>
                <a:latin typeface="Palatino"/>
                <a:ea typeface="Palatino"/>
                <a:cs typeface="Palatino"/>
                <a:sym typeface="Palatino"/>
              </a:defRPr>
            </a:lvl4pPr>
            <a:lvl5pPr marL="2032000" indent="-406400">
              <a:spcBef>
                <a:spcPts val="3200"/>
              </a:spcBef>
              <a:buSzPct val="45000"/>
              <a:buFontTx/>
              <a:buBlip>
                <a:blip r:embed="rId3"/>
              </a:buBlip>
              <a:defRPr sz="3200">
                <a:solidFill>
                  <a:srgbClr val="93741C"/>
                </a:solidFill>
                <a:latin typeface="Palatino"/>
                <a:ea typeface="Palatino"/>
                <a:cs typeface="Palatino"/>
                <a:sym typeface="Palatino"/>
              </a:defRPr>
            </a:lvl5pPr>
          </a:lstStyle>
          <a:p>
            <a:pPr/>
            <a:r>
              <a:t>Body Level One</a:t>
            </a:r>
          </a:p>
          <a:p>
            <a:pPr lvl="1"/>
            <a:r>
              <a:t>Body Level Two</a:t>
            </a:r>
          </a:p>
          <a:p>
            <a:pPr lvl="2"/>
            <a:r>
              <a:t>Body Level Three</a:t>
            </a:r>
          </a:p>
          <a:p>
            <a:pPr lvl="3"/>
            <a:r>
              <a:t>Body Level Four</a:t>
            </a:r>
          </a:p>
          <a:p>
            <a:pPr lvl="4"/>
            <a:r>
              <a:t>Body Level Five</a:t>
            </a:r>
          </a:p>
        </p:txBody>
      </p:sp>
      <p:sp>
        <p:nvSpPr>
          <p:cNvPr id="137" name="Slide Number"/>
          <p:cNvSpPr txBox="1"/>
          <p:nvPr>
            <p:ph type="sldNum" sz="quarter" idx="2"/>
          </p:nvPr>
        </p:nvSpPr>
        <p:spPr>
          <a:xfrm>
            <a:off x="6324599" y="9017000"/>
            <a:ext cx="342901" cy="406400"/>
          </a:xfrm>
          <a:prstGeom prst="rect">
            <a:avLst/>
          </a:prstGeom>
        </p:spPr>
        <p:txBody>
          <a:bodyPr anchor="t"/>
          <a:lstStyle>
            <a:lvl1pPr algn="ctr">
              <a:defRPr sz="1800">
                <a:solidFill>
                  <a:srgbClr val="93741C"/>
                </a:solidFill>
                <a:latin typeface="Palatino"/>
                <a:ea typeface="Palatino"/>
                <a:cs typeface="Palatino"/>
                <a:sym typeface="Palatino"/>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44" name="Image"/>
          <p:cNvSpPr/>
          <p:nvPr>
            <p:ph type="pic" idx="21"/>
          </p:nvPr>
        </p:nvSpPr>
        <p:spPr>
          <a:xfrm>
            <a:off x="0" y="0"/>
            <a:ext cx="13004800" cy="9753600"/>
          </a:xfrm>
          <a:prstGeom prst="rect">
            <a:avLst/>
          </a:prstGeom>
        </p:spPr>
        <p:txBody>
          <a:bodyPr lIns="91439" tIns="45719" rIns="91439" bIns="45719">
            <a:noAutofit/>
          </a:bodyPr>
          <a:lstStyle/>
          <a:p>
            <a:pPr/>
          </a:p>
        </p:txBody>
      </p:sp>
      <p:sp>
        <p:nvSpPr>
          <p:cNvPr id="145" name="Slide Number"/>
          <p:cNvSpPr txBox="1"/>
          <p:nvPr>
            <p:ph type="sldNum" sz="quarter" idx="2"/>
          </p:nvPr>
        </p:nvSpPr>
        <p:spPr>
          <a:xfrm>
            <a:off x="6324599" y="9017000"/>
            <a:ext cx="342901" cy="355600"/>
          </a:xfrm>
          <a:prstGeom prst="rect">
            <a:avLst/>
          </a:prstGeom>
        </p:spPr>
        <p:txBody>
          <a:bodyPr anchor="t"/>
          <a:lstStyle>
            <a:lvl1pPr algn="ctr">
              <a:defRPr sz="1800">
                <a:solidFill>
                  <a:srgbClr val="6C6963"/>
                </a:solidFill>
                <a:latin typeface="Baskerville"/>
                <a:ea typeface="Baskerville"/>
                <a:cs typeface="Baskerville"/>
                <a:sym typeface="Baskervill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Bullets &amp; Photo">
    <p:bg>
      <p:bgPr>
        <a:solidFill>
          <a:srgbClr val="000000"/>
        </a:solidFill>
      </p:bgPr>
    </p:bg>
    <p:spTree>
      <p:nvGrpSpPr>
        <p:cNvPr id="1" name=""/>
        <p:cNvGrpSpPr/>
        <p:nvPr/>
      </p:nvGrpSpPr>
      <p:grpSpPr>
        <a:xfrm>
          <a:off x="0" y="0"/>
          <a:ext cx="0" cy="0"/>
          <a:chOff x="0" y="0"/>
          <a:chExt cx="0" cy="0"/>
        </a:xfrm>
      </p:grpSpPr>
      <p:sp>
        <p:nvSpPr>
          <p:cNvPr id="152" name="Image"/>
          <p:cNvSpPr/>
          <p:nvPr>
            <p:ph type="pic" idx="21"/>
          </p:nvPr>
        </p:nvSpPr>
        <p:spPr>
          <a:xfrm>
            <a:off x="4864100" y="-38100"/>
            <a:ext cx="9782402" cy="9794479"/>
          </a:xfrm>
          <a:prstGeom prst="rect">
            <a:avLst/>
          </a:prstGeom>
        </p:spPr>
        <p:txBody>
          <a:bodyPr lIns="91439" tIns="45719" rIns="91439" bIns="45719">
            <a:noAutofit/>
          </a:bodyPr>
          <a:lstStyle/>
          <a:p>
            <a:pPr/>
          </a:p>
        </p:txBody>
      </p:sp>
      <p:sp>
        <p:nvSpPr>
          <p:cNvPr id="153" name="Title Text"/>
          <p:cNvSpPr txBox="1"/>
          <p:nvPr>
            <p:ph type="title"/>
          </p:nvPr>
        </p:nvSpPr>
        <p:spPr>
          <a:xfrm>
            <a:off x="660400" y="609600"/>
            <a:ext cx="5080000" cy="1854200"/>
          </a:xfrm>
          <a:prstGeom prst="rect">
            <a:avLst/>
          </a:prstGeom>
        </p:spPr>
        <p:txBody>
          <a:bodyPr anchor="t"/>
          <a:lstStyle>
            <a:lvl1pPr>
              <a:defRPr cap="all" spc="720" sz="4500">
                <a:solidFill>
                  <a:srgbClr val="FFFFFF"/>
                </a:solidFill>
                <a:latin typeface="Avenir Light"/>
                <a:ea typeface="Avenir Light"/>
                <a:cs typeface="Avenir Light"/>
                <a:sym typeface="Avenir Light"/>
              </a:defRPr>
            </a:lvl1pPr>
          </a:lstStyle>
          <a:p>
            <a:pPr/>
            <a:r>
              <a:t>Title Text</a:t>
            </a:r>
          </a:p>
        </p:txBody>
      </p:sp>
      <p:sp>
        <p:nvSpPr>
          <p:cNvPr id="154" name="Body Level One…"/>
          <p:cNvSpPr txBox="1"/>
          <p:nvPr>
            <p:ph type="body" sz="half" idx="1"/>
          </p:nvPr>
        </p:nvSpPr>
        <p:spPr>
          <a:xfrm>
            <a:off x="660400" y="2819400"/>
            <a:ext cx="5080000" cy="6057900"/>
          </a:xfrm>
          <a:prstGeom prst="rect">
            <a:avLst/>
          </a:prstGeom>
        </p:spPr>
        <p:txBody>
          <a:bodyPr anchor="ctr"/>
          <a:lstStyle>
            <a:lvl1pPr marL="393700" indent="-393700">
              <a:spcBef>
                <a:spcPts val="3200"/>
              </a:spcBef>
              <a:buClr>
                <a:srgbClr val="646464"/>
              </a:buClr>
              <a:buSzPct val="90000"/>
              <a:buFontTx/>
              <a:defRPr sz="3000">
                <a:solidFill>
                  <a:srgbClr val="FFFFFF"/>
                </a:solidFill>
                <a:latin typeface="Avenir Light"/>
                <a:ea typeface="Avenir Light"/>
                <a:cs typeface="Avenir Light"/>
                <a:sym typeface="Avenir Light"/>
              </a:defRPr>
            </a:lvl1pPr>
            <a:lvl2pPr marL="787400" indent="-393700">
              <a:spcBef>
                <a:spcPts val="3200"/>
              </a:spcBef>
              <a:buClr>
                <a:srgbClr val="646464"/>
              </a:buClr>
              <a:buSzPct val="90000"/>
              <a:buFontTx/>
              <a:defRPr sz="3000">
                <a:solidFill>
                  <a:srgbClr val="FFFFFF"/>
                </a:solidFill>
                <a:latin typeface="Avenir Light"/>
                <a:ea typeface="Avenir Light"/>
                <a:cs typeface="Avenir Light"/>
                <a:sym typeface="Avenir Light"/>
              </a:defRPr>
            </a:lvl2pPr>
            <a:lvl3pPr marL="1181100" indent="-393700">
              <a:spcBef>
                <a:spcPts val="3200"/>
              </a:spcBef>
              <a:buClr>
                <a:srgbClr val="646464"/>
              </a:buClr>
              <a:buSzPct val="90000"/>
              <a:buFontTx/>
              <a:defRPr sz="3000">
                <a:solidFill>
                  <a:srgbClr val="FFFFFF"/>
                </a:solidFill>
                <a:latin typeface="Avenir Light"/>
                <a:ea typeface="Avenir Light"/>
                <a:cs typeface="Avenir Light"/>
                <a:sym typeface="Avenir Light"/>
              </a:defRPr>
            </a:lvl3pPr>
            <a:lvl4pPr marL="1574800" indent="-393700">
              <a:spcBef>
                <a:spcPts val="3200"/>
              </a:spcBef>
              <a:buClr>
                <a:srgbClr val="646464"/>
              </a:buClr>
              <a:buSzPct val="90000"/>
              <a:buFontTx/>
              <a:defRPr sz="3000">
                <a:solidFill>
                  <a:srgbClr val="FFFFFF"/>
                </a:solidFill>
                <a:latin typeface="Avenir Light"/>
                <a:ea typeface="Avenir Light"/>
                <a:cs typeface="Avenir Light"/>
                <a:sym typeface="Avenir Light"/>
              </a:defRPr>
            </a:lvl4pPr>
            <a:lvl5pPr marL="1968500" indent="-393700">
              <a:spcBef>
                <a:spcPts val="3200"/>
              </a:spcBef>
              <a:buClr>
                <a:srgbClr val="646464"/>
              </a:buClr>
              <a:buSzPct val="90000"/>
              <a:buFontTx/>
              <a:defRPr sz="3000">
                <a:solidFill>
                  <a:srgbClr val="FFFFFF"/>
                </a:solidFill>
                <a:latin typeface="Avenir Light"/>
                <a:ea typeface="Avenir Light"/>
                <a:cs typeface="Avenir Light"/>
                <a:sym typeface="Avenir Light"/>
              </a:defRPr>
            </a:lvl5pPr>
          </a:lstStyle>
          <a:p>
            <a:pPr/>
            <a:r>
              <a:t>Body Level One</a:t>
            </a:r>
          </a:p>
          <a:p>
            <a:pPr lvl="1"/>
            <a:r>
              <a:t>Body Level Two</a:t>
            </a:r>
          </a:p>
          <a:p>
            <a:pPr lvl="2"/>
            <a:r>
              <a:t>Body Level Three</a:t>
            </a:r>
          </a:p>
          <a:p>
            <a:pPr lvl="3"/>
            <a:r>
              <a:t>Body Level Four</a:t>
            </a:r>
          </a:p>
          <a:p>
            <a:pPr lvl="4"/>
            <a:r>
              <a:t>Body Level Five</a:t>
            </a:r>
          </a:p>
        </p:txBody>
      </p:sp>
      <p:sp>
        <p:nvSpPr>
          <p:cNvPr id="155" name="Slide Number"/>
          <p:cNvSpPr txBox="1"/>
          <p:nvPr>
            <p:ph type="sldNum" sz="quarter" idx="2"/>
          </p:nvPr>
        </p:nvSpPr>
        <p:spPr>
          <a:xfrm>
            <a:off x="6311897" y="9258300"/>
            <a:ext cx="352045" cy="419100"/>
          </a:xfrm>
          <a:prstGeom prst="rect">
            <a:avLst/>
          </a:prstGeom>
        </p:spPr>
        <p:txBody>
          <a:bodyPr anchor="t"/>
          <a:lstStyle>
            <a:lvl1pPr algn="ctr">
              <a:defRPr sz="1800">
                <a:solidFill>
                  <a:srgbClr val="FFFFFF"/>
                </a:solidFill>
                <a:latin typeface="Avenir Light"/>
                <a:ea typeface="Avenir Light"/>
                <a:cs typeface="Avenir Light"/>
                <a:sym typeface="Avenir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62" name="Slide Number"/>
          <p:cNvSpPr txBox="1"/>
          <p:nvPr>
            <p:ph type="sldNum" sz="quarter" idx="2"/>
          </p:nvPr>
        </p:nvSpPr>
        <p:spPr>
          <a:xfrm>
            <a:off x="6324599" y="9118599"/>
            <a:ext cx="342901" cy="355601"/>
          </a:xfrm>
          <a:prstGeom prst="rect">
            <a:avLst/>
          </a:prstGeom>
        </p:spPr>
        <p:txBody>
          <a:bodyPr anchor="ctr"/>
          <a:lstStyle>
            <a:lvl1pPr algn="ctr">
              <a:defRPr sz="1800">
                <a:solidFill>
                  <a:srgbClr val="434343"/>
                </a:solidFill>
                <a:effectLst>
                  <a:outerShdw sx="100000" sy="100000" kx="0" ky="0" algn="b" rotWithShape="0" blurRad="25400" dist="23648" dir="16200000">
                    <a:srgbClr val="000000">
                      <a:alpha val="20689"/>
                    </a:srgbClr>
                  </a:outerShdw>
                </a:effectLst>
                <a:latin typeface="Baskerville"/>
                <a:ea typeface="Baskerville"/>
                <a:cs typeface="Baskerville"/>
                <a:sym typeface="Baskervill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Bullets &amp; 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69" name="Image"/>
          <p:cNvSpPr/>
          <p:nvPr>
            <p:ph type="pic" sz="half" idx="21"/>
          </p:nvPr>
        </p:nvSpPr>
        <p:spPr>
          <a:xfrm>
            <a:off x="6858000" y="1905000"/>
            <a:ext cx="4864100" cy="7267893"/>
          </a:xfrm>
          <a:prstGeom prst="rect">
            <a:avLst/>
          </a:prstGeom>
          <a:ln w="9525">
            <a:round/>
          </a:ln>
        </p:spPr>
        <p:txBody>
          <a:bodyPr lIns="91439" tIns="45719" rIns="91439" bIns="45719">
            <a:noAutofit/>
          </a:bodyPr>
          <a:lstStyle/>
          <a:p>
            <a:pPr/>
          </a:p>
        </p:txBody>
      </p:sp>
      <p:sp>
        <p:nvSpPr>
          <p:cNvPr id="170" name="Title Text"/>
          <p:cNvSpPr txBox="1"/>
          <p:nvPr>
            <p:ph type="title"/>
          </p:nvPr>
        </p:nvSpPr>
        <p:spPr>
          <a:xfrm>
            <a:off x="787400" y="520700"/>
            <a:ext cx="11430000" cy="1905000"/>
          </a:xfrm>
          <a:prstGeom prst="rect">
            <a:avLst/>
          </a:prstGeom>
        </p:spPr>
        <p:txBody>
          <a:bodyPr anchor="ctr"/>
          <a:lstStyle>
            <a:lvl1pPr algn="ctr">
              <a:defRPr sz="7400">
                <a:solidFill>
                  <a:srgbClr val="515151"/>
                </a:solidFill>
                <a:effectLst>
                  <a:outerShdw sx="100000" sy="100000" kx="0" ky="0" algn="b" rotWithShape="0" blurRad="38100" dist="50800" dir="3000000">
                    <a:srgbClr val="FFFFFF">
                      <a:alpha val="60000"/>
                    </a:srgbClr>
                  </a:outerShdw>
                </a:effectLst>
                <a:latin typeface="Cochin"/>
                <a:ea typeface="Cochin"/>
                <a:cs typeface="Cochin"/>
                <a:sym typeface="Cochin"/>
              </a:defRPr>
            </a:lvl1pPr>
          </a:lstStyle>
          <a:p>
            <a:pPr/>
            <a:r>
              <a:t>Title Text</a:t>
            </a:r>
          </a:p>
        </p:txBody>
      </p:sp>
      <p:sp>
        <p:nvSpPr>
          <p:cNvPr id="171" name="Body Level One…"/>
          <p:cNvSpPr txBox="1"/>
          <p:nvPr>
            <p:ph type="body" sz="half" idx="1"/>
          </p:nvPr>
        </p:nvSpPr>
        <p:spPr>
          <a:xfrm>
            <a:off x="787400" y="2794000"/>
            <a:ext cx="5715000" cy="5715000"/>
          </a:xfrm>
          <a:prstGeom prst="rect">
            <a:avLst/>
          </a:prstGeom>
        </p:spPr>
        <p:txBody>
          <a:bodyPr anchor="ctr"/>
          <a:lstStyle>
            <a:lvl1pPr marL="368300" indent="-368300">
              <a:spcBef>
                <a:spcPts val="3300"/>
              </a:spcBef>
              <a:buFontTx/>
              <a:defRPr sz="3300">
                <a:solidFill>
                  <a:srgbClr val="515151"/>
                </a:solidFill>
                <a:latin typeface="Cochin"/>
                <a:ea typeface="Cochin"/>
                <a:cs typeface="Cochin"/>
                <a:sym typeface="Cochin"/>
              </a:defRPr>
            </a:lvl1pPr>
            <a:lvl2pPr marL="736600" indent="-368300">
              <a:spcBef>
                <a:spcPts val="3300"/>
              </a:spcBef>
              <a:buFontTx/>
              <a:defRPr sz="3300">
                <a:solidFill>
                  <a:srgbClr val="515151"/>
                </a:solidFill>
                <a:latin typeface="Cochin"/>
                <a:ea typeface="Cochin"/>
                <a:cs typeface="Cochin"/>
                <a:sym typeface="Cochin"/>
              </a:defRPr>
            </a:lvl2pPr>
            <a:lvl3pPr marL="1104900" indent="-368300">
              <a:spcBef>
                <a:spcPts val="3300"/>
              </a:spcBef>
              <a:buFontTx/>
              <a:defRPr sz="3300">
                <a:solidFill>
                  <a:srgbClr val="515151"/>
                </a:solidFill>
                <a:latin typeface="Cochin"/>
                <a:ea typeface="Cochin"/>
                <a:cs typeface="Cochin"/>
                <a:sym typeface="Cochin"/>
              </a:defRPr>
            </a:lvl3pPr>
            <a:lvl4pPr marL="1473200" indent="-368300">
              <a:spcBef>
                <a:spcPts val="3300"/>
              </a:spcBef>
              <a:buFontTx/>
              <a:defRPr sz="3300">
                <a:solidFill>
                  <a:srgbClr val="515151"/>
                </a:solidFill>
                <a:latin typeface="Cochin"/>
                <a:ea typeface="Cochin"/>
                <a:cs typeface="Cochin"/>
                <a:sym typeface="Cochin"/>
              </a:defRPr>
            </a:lvl4pPr>
            <a:lvl5pPr marL="1841500" indent="-368300">
              <a:spcBef>
                <a:spcPts val="3300"/>
              </a:spcBef>
              <a:buFontTx/>
              <a:defRPr sz="3300">
                <a:solidFill>
                  <a:srgbClr val="515151"/>
                </a:solidFill>
                <a:latin typeface="Cochin"/>
                <a:ea typeface="Cochin"/>
                <a:cs typeface="Cochin"/>
                <a:sym typeface="Cochin"/>
              </a:defRPr>
            </a:lvl5pPr>
          </a:lstStyle>
          <a:p>
            <a:pPr/>
            <a:r>
              <a:t>Body Level One</a:t>
            </a:r>
          </a:p>
          <a:p>
            <a:pPr lvl="1"/>
            <a:r>
              <a:t>Body Level Two</a:t>
            </a:r>
          </a:p>
          <a:p>
            <a:pPr lvl="2"/>
            <a:r>
              <a:t>Body Level Three</a:t>
            </a:r>
          </a:p>
          <a:p>
            <a:pPr lvl="3"/>
            <a:r>
              <a:t>Body Level Four</a:t>
            </a:r>
          </a:p>
          <a:p>
            <a:pPr lvl="4"/>
            <a:r>
              <a:t>Body Level Five</a:t>
            </a:r>
          </a:p>
        </p:txBody>
      </p:sp>
      <p:sp>
        <p:nvSpPr>
          <p:cNvPr id="172" name="Slide Number"/>
          <p:cNvSpPr txBox="1"/>
          <p:nvPr>
            <p:ph type="sldNum" sz="quarter" idx="2"/>
          </p:nvPr>
        </p:nvSpPr>
        <p:spPr>
          <a:xfrm>
            <a:off x="6311900" y="9258300"/>
            <a:ext cx="368301" cy="393700"/>
          </a:xfrm>
          <a:prstGeom prst="rect">
            <a:avLst/>
          </a:prstGeom>
        </p:spPr>
        <p:txBody>
          <a:bodyPr anchor="t"/>
          <a:lstStyle>
            <a:lvl1pPr algn="ctr">
              <a:defRPr sz="2000">
                <a:solidFill>
                  <a:srgbClr val="515151"/>
                </a:solidFill>
                <a:latin typeface="Cochin"/>
                <a:ea typeface="Cochin"/>
                <a:cs typeface="Cochin"/>
                <a:sym typeface="Coc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 Center">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79" name="Title Text"/>
          <p:cNvSpPr txBox="1"/>
          <p:nvPr>
            <p:ph type="title"/>
          </p:nvPr>
        </p:nvSpPr>
        <p:spPr>
          <a:xfrm>
            <a:off x="787400" y="3289300"/>
            <a:ext cx="11430000" cy="3175000"/>
          </a:xfrm>
          <a:prstGeom prst="rect">
            <a:avLst/>
          </a:prstGeom>
        </p:spPr>
        <p:txBody>
          <a:bodyPr anchor="ctr"/>
          <a:lstStyle>
            <a:lvl1pPr algn="ctr">
              <a:defRPr sz="10000">
                <a:solidFill>
                  <a:srgbClr val="515151"/>
                </a:solidFill>
                <a:effectLst>
                  <a:outerShdw sx="100000" sy="100000" kx="0" ky="0" algn="b" rotWithShape="0" blurRad="38100" dist="50800" dir="3000000">
                    <a:srgbClr val="FFFFFF">
                      <a:alpha val="60000"/>
                    </a:srgbClr>
                  </a:outerShdw>
                </a:effectLst>
                <a:latin typeface="Cochin"/>
                <a:ea typeface="Cochin"/>
                <a:cs typeface="Cochin"/>
                <a:sym typeface="Cochin"/>
              </a:defRPr>
            </a:lvl1pPr>
          </a:lstStyle>
          <a:p>
            <a:pPr/>
            <a:r>
              <a:t>Title Text</a:t>
            </a:r>
          </a:p>
        </p:txBody>
      </p:sp>
      <p:sp>
        <p:nvSpPr>
          <p:cNvPr id="180" name="Slide Number"/>
          <p:cNvSpPr txBox="1"/>
          <p:nvPr>
            <p:ph type="sldNum" sz="quarter" idx="2"/>
          </p:nvPr>
        </p:nvSpPr>
        <p:spPr>
          <a:xfrm>
            <a:off x="6311900" y="9258300"/>
            <a:ext cx="368301" cy="393700"/>
          </a:xfrm>
          <a:prstGeom prst="rect">
            <a:avLst/>
          </a:prstGeom>
        </p:spPr>
        <p:txBody>
          <a:bodyPr anchor="t"/>
          <a:lstStyle>
            <a:lvl1pPr algn="ctr">
              <a:defRPr sz="2000">
                <a:solidFill>
                  <a:srgbClr val="515151"/>
                </a:solidFill>
                <a:latin typeface="Cochin"/>
                <a:ea typeface="Cochin"/>
                <a:cs typeface="Cochin"/>
                <a:sym typeface="Coc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hoto - Horizontal">
    <p:spTree>
      <p:nvGrpSpPr>
        <p:cNvPr id="1" name=""/>
        <p:cNvGrpSpPr/>
        <p:nvPr/>
      </p:nvGrpSpPr>
      <p:grpSpPr>
        <a:xfrm>
          <a:off x="0" y="0"/>
          <a:ext cx="0" cy="0"/>
          <a:chOff x="0" y="0"/>
          <a:chExt cx="0" cy="0"/>
        </a:xfrm>
      </p:grpSpPr>
      <p:sp>
        <p:nvSpPr>
          <p:cNvPr id="22" name="Line"/>
          <p:cNvSpPr/>
          <p:nvPr/>
        </p:nvSpPr>
        <p:spPr>
          <a:xfrm>
            <a:off x="7543800" y="7975599"/>
            <a:ext cx="1" cy="142252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p>
        </p:txBody>
      </p:sp>
      <p:sp>
        <p:nvSpPr>
          <p:cNvPr id="23" name="Image"/>
          <p:cNvSpPr/>
          <p:nvPr>
            <p:ph type="pic" idx="21"/>
          </p:nvPr>
        </p:nvSpPr>
        <p:spPr>
          <a:xfrm>
            <a:off x="0" y="-25400"/>
            <a:ext cx="13004800" cy="7725360"/>
          </a:xfrm>
          <a:prstGeom prst="rect">
            <a:avLst/>
          </a:prstGeom>
        </p:spPr>
        <p:txBody>
          <a:bodyPr lIns="91439" tIns="45719" rIns="91439" bIns="45719">
            <a:noAutofit/>
          </a:bodyPr>
          <a:lstStyle/>
          <a:p>
            <a:pPr/>
          </a:p>
        </p:txBody>
      </p:sp>
      <p:sp>
        <p:nvSpPr>
          <p:cNvPr id="24" name="Title Text"/>
          <p:cNvSpPr txBox="1"/>
          <p:nvPr>
            <p:ph type="title"/>
          </p:nvPr>
        </p:nvSpPr>
        <p:spPr>
          <a:xfrm>
            <a:off x="1409700" y="7785100"/>
            <a:ext cx="5791200" cy="1701800"/>
          </a:xfrm>
          <a:prstGeom prst="rect">
            <a:avLst/>
          </a:prstGeom>
        </p:spPr>
        <p:txBody>
          <a:bodyPr anchor="ctr"/>
          <a:lstStyle>
            <a:lvl1pPr algn="r"/>
          </a:lstStyle>
          <a:p>
            <a:pPr/>
            <a:r>
              <a:t>Title Text</a:t>
            </a:r>
          </a:p>
        </p:txBody>
      </p:sp>
      <p:sp>
        <p:nvSpPr>
          <p:cNvPr id="25" name="Body Level One…"/>
          <p:cNvSpPr txBox="1"/>
          <p:nvPr>
            <p:ph type="body" sz="quarter" idx="1"/>
          </p:nvPr>
        </p:nvSpPr>
        <p:spPr>
          <a:xfrm>
            <a:off x="7848600" y="8470900"/>
            <a:ext cx="4953000" cy="508000"/>
          </a:xfrm>
          <a:prstGeom prst="rect">
            <a:avLst/>
          </a:prstGeom>
        </p:spPr>
        <p:txBody>
          <a:bodyPr/>
          <a:lstStyle>
            <a:lvl1pPr marL="0" indent="0">
              <a:spcBef>
                <a:spcPts val="0"/>
              </a:spcBef>
              <a:buSzTx/>
              <a:buFontTx/>
              <a:buNone/>
              <a:defRPr sz="2600">
                <a:latin typeface="Helvetica Neue"/>
                <a:ea typeface="Helvetica Neue"/>
                <a:cs typeface="Helvetica Neue"/>
                <a:sym typeface="Helvetica Neue"/>
              </a:defRPr>
            </a:lvl1pPr>
            <a:lvl2pPr marL="0" indent="228600">
              <a:spcBef>
                <a:spcPts val="0"/>
              </a:spcBef>
              <a:buSzTx/>
              <a:buFontTx/>
              <a:buNone/>
              <a:defRPr sz="2600">
                <a:latin typeface="Helvetica Neue"/>
                <a:ea typeface="Helvetica Neue"/>
                <a:cs typeface="Helvetica Neue"/>
                <a:sym typeface="Helvetica Neue"/>
              </a:defRPr>
            </a:lvl2pPr>
            <a:lvl3pPr marL="0" indent="457200">
              <a:spcBef>
                <a:spcPts val="0"/>
              </a:spcBef>
              <a:buSzTx/>
              <a:buFontTx/>
              <a:buNone/>
              <a:defRPr sz="2600">
                <a:latin typeface="Helvetica Neue"/>
                <a:ea typeface="Helvetica Neue"/>
                <a:cs typeface="Helvetica Neue"/>
                <a:sym typeface="Helvetica Neue"/>
              </a:defRPr>
            </a:lvl3pPr>
            <a:lvl4pPr marL="0" indent="685800">
              <a:spcBef>
                <a:spcPts val="0"/>
              </a:spcBef>
              <a:buSzTx/>
              <a:buFontTx/>
              <a:buNone/>
              <a:defRPr sz="2600">
                <a:latin typeface="Helvetica Neue"/>
                <a:ea typeface="Helvetica Neue"/>
                <a:cs typeface="Helvetica Neue"/>
                <a:sym typeface="Helvetica Neue"/>
              </a:defRPr>
            </a:lvl4pPr>
            <a:lvl5pPr marL="0" indent="914400">
              <a:spcBef>
                <a:spcPts val="0"/>
              </a:spcBef>
              <a:buSzTx/>
              <a:buFontTx/>
              <a:buNone/>
              <a:defRPr sz="2600">
                <a:latin typeface="Helvetica Neue"/>
                <a:ea typeface="Helvetica Neue"/>
                <a:cs typeface="Helvetica Neue"/>
                <a:sym typeface="Helvetica Neue"/>
              </a:defRPr>
            </a:lvl5pPr>
          </a:lstStyle>
          <a:p>
            <a:pPr/>
            <a:r>
              <a:t>Body Level One</a:t>
            </a:r>
          </a:p>
          <a:p>
            <a:pPr lvl="1"/>
            <a:r>
              <a:t>Body Level Two</a:t>
            </a:r>
          </a:p>
          <a:p>
            <a:pPr lvl="2"/>
            <a:r>
              <a:t>Body Level Three</a:t>
            </a:r>
          </a:p>
          <a:p>
            <a:pPr lvl="3"/>
            <a:r>
              <a:t>Body Level Four</a:t>
            </a:r>
          </a:p>
          <a:p>
            <a:pPr lvl="4"/>
            <a:r>
              <a:t>Body Level Five</a:t>
            </a:r>
          </a:p>
        </p:txBody>
      </p:sp>
      <p:sp>
        <p:nvSpPr>
          <p:cNvPr id="2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 Center">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87" name="Title Text"/>
          <p:cNvSpPr txBox="1"/>
          <p:nvPr>
            <p:ph type="title"/>
          </p:nvPr>
        </p:nvSpPr>
        <p:spPr>
          <a:xfrm>
            <a:off x="355600" y="3251200"/>
            <a:ext cx="12293600" cy="3238500"/>
          </a:xfrm>
          <a:prstGeom prst="rect">
            <a:avLst/>
          </a:prstGeom>
        </p:spPr>
        <p:txBody>
          <a:bodyPr anchor="ctr"/>
          <a:lstStyle>
            <a:lvl1pPr algn="ctr">
              <a:defRPr cap="all" sz="7200">
                <a:solidFill>
                  <a:srgbClr val="535353"/>
                </a:solidFill>
                <a:latin typeface="Gill Sans Light"/>
                <a:ea typeface="Gill Sans Light"/>
                <a:cs typeface="Gill Sans Light"/>
                <a:sym typeface="Gill Sans Light"/>
              </a:defRPr>
            </a:lvl1pPr>
          </a:lstStyle>
          <a:p>
            <a:pPr/>
            <a:r>
              <a:t>Title Text</a:t>
            </a:r>
          </a:p>
        </p:txBody>
      </p:sp>
      <p:sp>
        <p:nvSpPr>
          <p:cNvPr id="188" name="Slide Number"/>
          <p:cNvSpPr txBox="1"/>
          <p:nvPr>
            <p:ph type="sldNum" sz="quarter" idx="2"/>
          </p:nvPr>
        </p:nvSpPr>
        <p:spPr>
          <a:xfrm>
            <a:off x="6324599" y="9271000"/>
            <a:ext cx="342901" cy="355600"/>
          </a:xfrm>
          <a:prstGeom prst="rect">
            <a:avLst/>
          </a:prstGeom>
        </p:spPr>
        <p:txBody>
          <a:bodyPr anchor="t"/>
          <a:lstStyle>
            <a:lvl1pPr algn="ctr">
              <a:defRPr sz="1800">
                <a:solidFill>
                  <a:srgbClr val="535353"/>
                </a:solidFill>
                <a:latin typeface="Gill Sans Light"/>
                <a:ea typeface="Gill Sans Light"/>
                <a:cs typeface="Gill Sans Light"/>
                <a:sym typeface="Gill Sans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ullets">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95" name="Body Level One…"/>
          <p:cNvSpPr txBox="1"/>
          <p:nvPr>
            <p:ph type="body" idx="1"/>
          </p:nvPr>
        </p:nvSpPr>
        <p:spPr>
          <a:xfrm>
            <a:off x="1955800" y="1663700"/>
            <a:ext cx="9753600" cy="6413500"/>
          </a:xfrm>
          <a:prstGeom prst="rect">
            <a:avLst/>
          </a:prstGeom>
        </p:spPr>
        <p:txBody>
          <a:bodyPr anchor="ctr"/>
          <a:lstStyle>
            <a:lvl1pPr marL="546100" indent="-546100" defTabSz="457200">
              <a:spcBef>
                <a:spcPts val="5000"/>
              </a:spcBef>
              <a:buSzPct val="35000"/>
              <a:buFontTx/>
              <a:buBlip>
                <a:blip r:embed="rId3"/>
              </a:buBlip>
              <a:defRPr sz="4000">
                <a:solidFill>
                  <a:srgbClr val="363929"/>
                </a:solidFill>
                <a:latin typeface="Optima"/>
                <a:ea typeface="Optima"/>
                <a:cs typeface="Optima"/>
                <a:sym typeface="Optima"/>
              </a:defRPr>
            </a:lvl1pPr>
            <a:lvl2pPr marL="1092200" indent="-546100" defTabSz="457200">
              <a:spcBef>
                <a:spcPts val="5000"/>
              </a:spcBef>
              <a:buSzPct val="35000"/>
              <a:buFontTx/>
              <a:buBlip>
                <a:blip r:embed="rId3"/>
              </a:buBlip>
              <a:defRPr sz="4000">
                <a:solidFill>
                  <a:srgbClr val="363929"/>
                </a:solidFill>
                <a:latin typeface="Optima"/>
                <a:ea typeface="Optima"/>
                <a:cs typeface="Optima"/>
                <a:sym typeface="Optima"/>
              </a:defRPr>
            </a:lvl2pPr>
            <a:lvl3pPr marL="1638300" indent="-546100" defTabSz="457200">
              <a:spcBef>
                <a:spcPts val="5000"/>
              </a:spcBef>
              <a:buSzPct val="35000"/>
              <a:buFontTx/>
              <a:buBlip>
                <a:blip r:embed="rId3"/>
              </a:buBlip>
              <a:defRPr sz="4000">
                <a:solidFill>
                  <a:srgbClr val="363929"/>
                </a:solidFill>
                <a:latin typeface="Optima"/>
                <a:ea typeface="Optima"/>
                <a:cs typeface="Optima"/>
                <a:sym typeface="Optima"/>
              </a:defRPr>
            </a:lvl3pPr>
            <a:lvl4pPr marL="2184400" indent="-546100" defTabSz="457200">
              <a:spcBef>
                <a:spcPts val="5000"/>
              </a:spcBef>
              <a:buSzPct val="35000"/>
              <a:buFontTx/>
              <a:buBlip>
                <a:blip r:embed="rId3"/>
              </a:buBlip>
              <a:defRPr sz="4000">
                <a:solidFill>
                  <a:srgbClr val="363929"/>
                </a:solidFill>
                <a:latin typeface="Optima"/>
                <a:ea typeface="Optima"/>
                <a:cs typeface="Optima"/>
                <a:sym typeface="Optima"/>
              </a:defRPr>
            </a:lvl4pPr>
            <a:lvl5pPr marL="2730500" indent="-546100" defTabSz="457200">
              <a:spcBef>
                <a:spcPts val="5000"/>
              </a:spcBef>
              <a:buSzPct val="35000"/>
              <a:buFontTx/>
              <a:buBlip>
                <a:blip r:embed="rId3"/>
              </a:buBlip>
              <a:defRPr sz="4000">
                <a:solidFill>
                  <a:srgbClr val="363929"/>
                </a:solidFill>
                <a:latin typeface="Optima"/>
                <a:ea typeface="Optima"/>
                <a:cs typeface="Optima"/>
                <a:sym typeface="Optima"/>
              </a:defRPr>
            </a:lvl5pPr>
          </a:lstStyle>
          <a:p>
            <a:pPr/>
            <a:r>
              <a:t>Body Level One</a:t>
            </a:r>
          </a:p>
          <a:p>
            <a:pPr lvl="1"/>
            <a:r>
              <a:t>Body Level Two</a:t>
            </a:r>
          </a:p>
          <a:p>
            <a:pPr lvl="2"/>
            <a:r>
              <a:t>Body Level Three</a:t>
            </a:r>
          </a:p>
          <a:p>
            <a:pPr lvl="3"/>
            <a:r>
              <a:t>Body Level Four</a:t>
            </a:r>
          </a:p>
          <a:p>
            <a:pPr lvl="4"/>
            <a:r>
              <a:t>Body Level Five</a:t>
            </a:r>
          </a:p>
        </p:txBody>
      </p:sp>
      <p:sp>
        <p:nvSpPr>
          <p:cNvPr id="196" name="Slide Number"/>
          <p:cNvSpPr txBox="1"/>
          <p:nvPr>
            <p:ph type="sldNum" sz="quarter" idx="2"/>
          </p:nvPr>
        </p:nvSpPr>
        <p:spPr>
          <a:xfrm>
            <a:off x="12153899" y="9169400"/>
            <a:ext cx="453239" cy="462282"/>
          </a:xfrm>
          <a:prstGeom prst="rect">
            <a:avLst/>
          </a:prstGeom>
        </p:spPr>
        <p:txBody>
          <a:bodyPr anchor="t">
            <a:normAutofit fontScale="100000" lnSpcReduction="0"/>
          </a:bodyPr>
          <a:lstStyle>
            <a:lvl1pPr defTabSz="457200">
              <a:defRPr sz="2400">
                <a:solidFill>
                  <a:srgbClr val="363929"/>
                </a:solidFill>
                <a:latin typeface="Optima"/>
                <a:ea typeface="Optima"/>
                <a:cs typeface="Optima"/>
                <a:sym typeface="Optim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03" name="Title Text"/>
          <p:cNvSpPr txBox="1"/>
          <p:nvPr>
            <p:ph type="title"/>
          </p:nvPr>
        </p:nvSpPr>
        <p:spPr>
          <a:xfrm>
            <a:off x="1968500" y="152400"/>
            <a:ext cx="9753600" cy="2590800"/>
          </a:xfrm>
          <a:prstGeom prst="rect">
            <a:avLst/>
          </a:prstGeom>
        </p:spPr>
        <p:txBody>
          <a:bodyPr anchor="ctr"/>
          <a:lstStyle>
            <a:lvl1pPr algn="ctr" defTabSz="457200">
              <a:tabLst>
                <a:tab pos="1485900" algn="l"/>
              </a:tabLst>
              <a:defRPr sz="6800">
                <a:solidFill>
                  <a:srgbClr val="363929"/>
                </a:solidFill>
                <a:effectLst>
                  <a:outerShdw sx="100000" sy="100000" kx="0" ky="0" algn="b" rotWithShape="0" blurRad="25400" dist="25400" dir="2700000">
                    <a:srgbClr val="FFFFFF">
                      <a:alpha val="50000"/>
                    </a:srgbClr>
                  </a:outerShdw>
                </a:effectLst>
                <a:latin typeface="Optima"/>
                <a:ea typeface="Optima"/>
                <a:cs typeface="Optima"/>
                <a:sym typeface="Optima"/>
              </a:defRPr>
            </a:lvl1pPr>
          </a:lstStyle>
          <a:p>
            <a:pPr/>
            <a:r>
              <a:t>Title Text</a:t>
            </a:r>
          </a:p>
        </p:txBody>
      </p:sp>
      <p:sp>
        <p:nvSpPr>
          <p:cNvPr id="204" name="Body Level One…"/>
          <p:cNvSpPr txBox="1"/>
          <p:nvPr>
            <p:ph type="body" idx="1"/>
          </p:nvPr>
        </p:nvSpPr>
        <p:spPr>
          <a:xfrm>
            <a:off x="1968500" y="2743200"/>
            <a:ext cx="9753600" cy="5842000"/>
          </a:xfrm>
          <a:prstGeom prst="rect">
            <a:avLst/>
          </a:prstGeom>
        </p:spPr>
        <p:txBody>
          <a:bodyPr anchor="ctr"/>
          <a:lstStyle>
            <a:lvl1pPr marL="546100" indent="-546100" defTabSz="457200">
              <a:spcBef>
                <a:spcPts val="5000"/>
              </a:spcBef>
              <a:buSzPct val="35000"/>
              <a:buFontTx/>
              <a:buBlip>
                <a:blip r:embed="rId3"/>
              </a:buBlip>
              <a:defRPr sz="4000">
                <a:solidFill>
                  <a:srgbClr val="363929"/>
                </a:solidFill>
                <a:latin typeface="Optima"/>
                <a:ea typeface="Optima"/>
                <a:cs typeface="Optima"/>
                <a:sym typeface="Optima"/>
              </a:defRPr>
            </a:lvl1pPr>
            <a:lvl2pPr marL="1092200" indent="-546100" defTabSz="457200">
              <a:spcBef>
                <a:spcPts val="5000"/>
              </a:spcBef>
              <a:buSzPct val="35000"/>
              <a:buFontTx/>
              <a:buBlip>
                <a:blip r:embed="rId3"/>
              </a:buBlip>
              <a:defRPr sz="4000">
                <a:solidFill>
                  <a:srgbClr val="363929"/>
                </a:solidFill>
                <a:latin typeface="Optima"/>
                <a:ea typeface="Optima"/>
                <a:cs typeface="Optima"/>
                <a:sym typeface="Optima"/>
              </a:defRPr>
            </a:lvl2pPr>
            <a:lvl3pPr marL="1638300" indent="-546100" defTabSz="457200">
              <a:spcBef>
                <a:spcPts val="5000"/>
              </a:spcBef>
              <a:buSzPct val="35000"/>
              <a:buFontTx/>
              <a:buBlip>
                <a:blip r:embed="rId3"/>
              </a:buBlip>
              <a:defRPr sz="4000">
                <a:solidFill>
                  <a:srgbClr val="363929"/>
                </a:solidFill>
                <a:latin typeface="Optima"/>
                <a:ea typeface="Optima"/>
                <a:cs typeface="Optima"/>
                <a:sym typeface="Optima"/>
              </a:defRPr>
            </a:lvl3pPr>
            <a:lvl4pPr marL="2184400" indent="-546100" defTabSz="457200">
              <a:spcBef>
                <a:spcPts val="5000"/>
              </a:spcBef>
              <a:buSzPct val="35000"/>
              <a:buFontTx/>
              <a:buBlip>
                <a:blip r:embed="rId3"/>
              </a:buBlip>
              <a:defRPr sz="4000">
                <a:solidFill>
                  <a:srgbClr val="363929"/>
                </a:solidFill>
                <a:latin typeface="Optima"/>
                <a:ea typeface="Optima"/>
                <a:cs typeface="Optima"/>
                <a:sym typeface="Optima"/>
              </a:defRPr>
            </a:lvl4pPr>
            <a:lvl5pPr marL="2730500" indent="-546100" defTabSz="457200">
              <a:spcBef>
                <a:spcPts val="5000"/>
              </a:spcBef>
              <a:buSzPct val="35000"/>
              <a:buFontTx/>
              <a:buBlip>
                <a:blip r:embed="rId3"/>
              </a:buBlip>
              <a:defRPr sz="4000">
                <a:solidFill>
                  <a:srgbClr val="363929"/>
                </a:solidFill>
                <a:latin typeface="Optima"/>
                <a:ea typeface="Optima"/>
                <a:cs typeface="Optima"/>
                <a:sym typeface="Optima"/>
              </a:defRPr>
            </a:lvl5pPr>
          </a:lstStyle>
          <a:p>
            <a:pPr/>
            <a:r>
              <a:t>Body Level One</a:t>
            </a:r>
          </a:p>
          <a:p>
            <a:pPr lvl="1"/>
            <a:r>
              <a:t>Body Level Two</a:t>
            </a:r>
          </a:p>
          <a:p>
            <a:pPr lvl="2"/>
            <a:r>
              <a:t>Body Level Three</a:t>
            </a:r>
          </a:p>
          <a:p>
            <a:pPr lvl="3"/>
            <a:r>
              <a:t>Body Level Four</a:t>
            </a:r>
          </a:p>
          <a:p>
            <a:pPr lvl="4"/>
            <a:r>
              <a:t>Body Level Five</a:t>
            </a:r>
          </a:p>
        </p:txBody>
      </p:sp>
      <p:sp>
        <p:nvSpPr>
          <p:cNvPr id="205" name="Slide Number"/>
          <p:cNvSpPr txBox="1"/>
          <p:nvPr>
            <p:ph type="sldNum" sz="quarter" idx="2"/>
          </p:nvPr>
        </p:nvSpPr>
        <p:spPr>
          <a:xfrm>
            <a:off x="12153899" y="9169400"/>
            <a:ext cx="453239" cy="462282"/>
          </a:xfrm>
          <a:prstGeom prst="rect">
            <a:avLst/>
          </a:prstGeom>
        </p:spPr>
        <p:txBody>
          <a:bodyPr anchor="t">
            <a:normAutofit fontScale="100000" lnSpcReduction="0"/>
          </a:bodyPr>
          <a:lstStyle>
            <a:lvl1pPr defTabSz="457200">
              <a:defRPr sz="2400">
                <a:solidFill>
                  <a:srgbClr val="363929"/>
                </a:solidFill>
                <a:latin typeface="Optima"/>
                <a:ea typeface="Optima"/>
                <a:cs typeface="Optima"/>
                <a:sym typeface="Optim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 Center">
    <p:spTree>
      <p:nvGrpSpPr>
        <p:cNvPr id="1" name=""/>
        <p:cNvGrpSpPr/>
        <p:nvPr/>
      </p:nvGrpSpPr>
      <p:grpSpPr>
        <a:xfrm>
          <a:off x="0" y="0"/>
          <a:ext cx="0" cy="0"/>
          <a:chOff x="0" y="0"/>
          <a:chExt cx="0" cy="0"/>
        </a:xfrm>
      </p:grpSpPr>
      <p:sp>
        <p:nvSpPr>
          <p:cNvPr id="33" name="Title Text"/>
          <p:cNvSpPr txBox="1"/>
          <p:nvPr>
            <p:ph type="title"/>
          </p:nvPr>
        </p:nvSpPr>
        <p:spPr>
          <a:xfrm>
            <a:off x="571500" y="3289300"/>
            <a:ext cx="11861800" cy="3175000"/>
          </a:xfrm>
          <a:prstGeom prst="rect">
            <a:avLst/>
          </a:prstGeom>
        </p:spPr>
        <p:txBody>
          <a:bodyPr anchor="ctr"/>
          <a:lstStyle/>
          <a:p>
            <a:pPr/>
            <a:r>
              <a:t>Title Text</a:t>
            </a:r>
          </a:p>
        </p:txBody>
      </p:sp>
      <p:sp>
        <p:nvSpPr>
          <p:cNvPr id="3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hoto - Vertical">
    <p:spTree>
      <p:nvGrpSpPr>
        <p:cNvPr id="1" name=""/>
        <p:cNvGrpSpPr/>
        <p:nvPr/>
      </p:nvGrpSpPr>
      <p:grpSpPr>
        <a:xfrm>
          <a:off x="0" y="0"/>
          <a:ext cx="0" cy="0"/>
          <a:chOff x="0" y="0"/>
          <a:chExt cx="0" cy="0"/>
        </a:xfrm>
      </p:grpSpPr>
      <p:sp>
        <p:nvSpPr>
          <p:cNvPr id="41" name="Line"/>
          <p:cNvSpPr/>
          <p:nvPr/>
        </p:nvSpPr>
        <p:spPr>
          <a:xfrm>
            <a:off x="571500" y="4864100"/>
            <a:ext cx="5334476" cy="58"/>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p>
        </p:txBody>
      </p:sp>
      <p:sp>
        <p:nvSpPr>
          <p:cNvPr id="42" name="Image"/>
          <p:cNvSpPr/>
          <p:nvPr>
            <p:ph type="pic" idx="21"/>
          </p:nvPr>
        </p:nvSpPr>
        <p:spPr>
          <a:xfrm>
            <a:off x="4775200" y="0"/>
            <a:ext cx="15392400" cy="9766300"/>
          </a:xfrm>
          <a:prstGeom prst="rect">
            <a:avLst/>
          </a:prstGeom>
        </p:spPr>
        <p:txBody>
          <a:bodyPr lIns="91439" tIns="45719" rIns="91439" bIns="45719">
            <a:noAutofit/>
          </a:bodyPr>
          <a:lstStyle/>
          <a:p>
            <a:pPr/>
          </a:p>
        </p:txBody>
      </p:sp>
      <p:sp>
        <p:nvSpPr>
          <p:cNvPr id="43" name="Title Text"/>
          <p:cNvSpPr txBox="1"/>
          <p:nvPr>
            <p:ph type="title"/>
          </p:nvPr>
        </p:nvSpPr>
        <p:spPr>
          <a:xfrm>
            <a:off x="571500" y="1435100"/>
            <a:ext cx="5334000" cy="3175000"/>
          </a:xfrm>
          <a:prstGeom prst="rect">
            <a:avLst/>
          </a:prstGeom>
        </p:spPr>
        <p:txBody>
          <a:bodyPr/>
          <a:lstStyle/>
          <a:p>
            <a:pPr/>
            <a:r>
              <a:t>Title Text</a:t>
            </a:r>
          </a:p>
        </p:txBody>
      </p:sp>
      <p:sp>
        <p:nvSpPr>
          <p:cNvPr id="44" name="Body Level One…"/>
          <p:cNvSpPr txBox="1"/>
          <p:nvPr>
            <p:ph type="body" sz="quarter" idx="1"/>
          </p:nvPr>
        </p:nvSpPr>
        <p:spPr>
          <a:xfrm>
            <a:off x="571500" y="5130800"/>
            <a:ext cx="5334000" cy="3175000"/>
          </a:xfrm>
          <a:prstGeom prst="rect">
            <a:avLst/>
          </a:prstGeom>
        </p:spPr>
        <p:txBody>
          <a:bodyPr/>
          <a:lstStyle>
            <a:lvl1pPr marL="0" indent="0">
              <a:spcBef>
                <a:spcPts val="0"/>
              </a:spcBef>
              <a:buSzTx/>
              <a:buFontTx/>
              <a:buNone/>
              <a:defRPr sz="2600">
                <a:latin typeface="Helvetica Neue"/>
                <a:ea typeface="Helvetica Neue"/>
                <a:cs typeface="Helvetica Neue"/>
                <a:sym typeface="Helvetica Neue"/>
              </a:defRPr>
            </a:lvl1pPr>
            <a:lvl2pPr marL="0" indent="228600">
              <a:spcBef>
                <a:spcPts val="0"/>
              </a:spcBef>
              <a:buSzTx/>
              <a:buFontTx/>
              <a:buNone/>
              <a:defRPr sz="2600">
                <a:latin typeface="Helvetica Neue"/>
                <a:ea typeface="Helvetica Neue"/>
                <a:cs typeface="Helvetica Neue"/>
                <a:sym typeface="Helvetica Neue"/>
              </a:defRPr>
            </a:lvl2pPr>
            <a:lvl3pPr marL="0" indent="457200">
              <a:spcBef>
                <a:spcPts val="0"/>
              </a:spcBef>
              <a:buSzTx/>
              <a:buFontTx/>
              <a:buNone/>
              <a:defRPr sz="2600">
                <a:latin typeface="Helvetica Neue"/>
                <a:ea typeface="Helvetica Neue"/>
                <a:cs typeface="Helvetica Neue"/>
                <a:sym typeface="Helvetica Neue"/>
              </a:defRPr>
            </a:lvl3pPr>
            <a:lvl4pPr marL="0" indent="685800">
              <a:spcBef>
                <a:spcPts val="0"/>
              </a:spcBef>
              <a:buSzTx/>
              <a:buFontTx/>
              <a:buNone/>
              <a:defRPr sz="2600">
                <a:latin typeface="Helvetica Neue"/>
                <a:ea typeface="Helvetica Neue"/>
                <a:cs typeface="Helvetica Neue"/>
                <a:sym typeface="Helvetica Neue"/>
              </a:defRPr>
            </a:lvl4pPr>
            <a:lvl5pPr marL="0" indent="914400">
              <a:spcBef>
                <a:spcPts val="0"/>
              </a:spcBef>
              <a:buSzTx/>
              <a:buFontTx/>
              <a:buNone/>
              <a:defRPr sz="2600">
                <a:latin typeface="Helvetica Neue"/>
                <a:ea typeface="Helvetica Neue"/>
                <a:cs typeface="Helvetica Neue"/>
                <a:sym typeface="Helvetica Neue"/>
              </a:defRPr>
            </a:lvl5pPr>
          </a:lstStyle>
          <a:p>
            <a:pPr/>
            <a:r>
              <a:t>Body Level One</a:t>
            </a:r>
          </a:p>
          <a:p>
            <a:pPr lvl="1"/>
            <a:r>
              <a:t>Body Level Two</a:t>
            </a:r>
          </a:p>
          <a:p>
            <a:pPr lvl="2"/>
            <a:r>
              <a:t>Body Level Three</a:t>
            </a:r>
          </a:p>
          <a:p>
            <a:pPr lvl="3"/>
            <a:r>
              <a:t>Body Level Four</a:t>
            </a:r>
          </a:p>
          <a:p>
            <a:pPr lvl="4"/>
            <a:r>
              <a:t>Body Level Five</a:t>
            </a:r>
          </a:p>
        </p:txBody>
      </p:sp>
      <p:sp>
        <p:nvSpPr>
          <p:cNvPr id="4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52" name="Title Text"/>
          <p:cNvSpPr txBox="1"/>
          <p:nvPr>
            <p:ph type="title"/>
          </p:nvPr>
        </p:nvSpPr>
        <p:spPr>
          <a:prstGeom prst="rect">
            <a:avLst/>
          </a:prstGeom>
        </p:spPr>
        <p:txBody>
          <a:bodyPr/>
          <a:lstStyle/>
          <a:p>
            <a:pPr/>
            <a:r>
              <a:t>Title Text</a:t>
            </a:r>
          </a:p>
        </p:txBody>
      </p:sp>
      <p:sp>
        <p:nvSpPr>
          <p:cNvPr id="5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60" name="Title Text"/>
          <p:cNvSpPr txBox="1"/>
          <p:nvPr>
            <p:ph type="title"/>
          </p:nvPr>
        </p:nvSpPr>
        <p:spPr>
          <a:prstGeom prst="rect">
            <a:avLst/>
          </a:prstGeom>
        </p:spPr>
        <p:txBody>
          <a:bodyPr/>
          <a:lstStyle/>
          <a:p>
            <a:pPr/>
            <a:r>
              <a:t>Title Text</a:t>
            </a:r>
          </a:p>
        </p:txBody>
      </p:sp>
      <p:sp>
        <p:nvSpPr>
          <p:cNvPr id="6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6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Bullets &amp; Photo">
    <p:spTree>
      <p:nvGrpSpPr>
        <p:cNvPr id="1" name=""/>
        <p:cNvGrpSpPr/>
        <p:nvPr/>
      </p:nvGrpSpPr>
      <p:grpSpPr>
        <a:xfrm>
          <a:off x="0" y="0"/>
          <a:ext cx="0" cy="0"/>
          <a:chOff x="0" y="0"/>
          <a:chExt cx="0" cy="0"/>
        </a:xfrm>
      </p:grpSpPr>
      <p:sp>
        <p:nvSpPr>
          <p:cNvPr id="69" name="Line"/>
          <p:cNvSpPr/>
          <p:nvPr/>
        </p:nvSpPr>
        <p:spPr>
          <a:xfrm>
            <a:off x="571500" y="1968500"/>
            <a:ext cx="5073394" cy="133"/>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p>
        </p:txBody>
      </p:sp>
      <p:sp>
        <p:nvSpPr>
          <p:cNvPr id="70" name="Image"/>
          <p:cNvSpPr/>
          <p:nvPr>
            <p:ph type="pic" idx="21"/>
          </p:nvPr>
        </p:nvSpPr>
        <p:spPr>
          <a:xfrm>
            <a:off x="6477000" y="-152400"/>
            <a:ext cx="6654800" cy="9906000"/>
          </a:xfrm>
          <a:prstGeom prst="rect">
            <a:avLst/>
          </a:prstGeom>
        </p:spPr>
        <p:txBody>
          <a:bodyPr lIns="91439" tIns="45719" rIns="91439" bIns="45719">
            <a:noAutofit/>
          </a:bodyPr>
          <a:lstStyle/>
          <a:p>
            <a:pPr/>
          </a:p>
        </p:txBody>
      </p:sp>
      <p:sp>
        <p:nvSpPr>
          <p:cNvPr id="71" name="Title Text"/>
          <p:cNvSpPr txBox="1"/>
          <p:nvPr>
            <p:ph type="title"/>
          </p:nvPr>
        </p:nvSpPr>
        <p:spPr>
          <a:xfrm>
            <a:off x="571500" y="330200"/>
            <a:ext cx="5080000" cy="1397000"/>
          </a:xfrm>
          <a:prstGeom prst="rect">
            <a:avLst/>
          </a:prstGeom>
        </p:spPr>
        <p:txBody>
          <a:bodyPr/>
          <a:lstStyle/>
          <a:p>
            <a:pPr/>
            <a:r>
              <a:t>Title Text</a:t>
            </a:r>
          </a:p>
        </p:txBody>
      </p:sp>
      <p:sp>
        <p:nvSpPr>
          <p:cNvPr id="72" name="Body Level One…"/>
          <p:cNvSpPr txBox="1"/>
          <p:nvPr>
            <p:ph type="body" sz="half" idx="1"/>
          </p:nvPr>
        </p:nvSpPr>
        <p:spPr>
          <a:xfrm>
            <a:off x="571500" y="2222500"/>
            <a:ext cx="5080000" cy="6667500"/>
          </a:xfrm>
          <a:prstGeom prst="rect">
            <a:avLst/>
          </a:prstGeom>
        </p:spPr>
        <p:txBody>
          <a:bodyPr/>
          <a:lstStyle>
            <a:lvl1pPr marL="330200" indent="-330200">
              <a:spcBef>
                <a:spcPts val="3000"/>
              </a:spcBef>
              <a:defRPr sz="2600">
                <a:latin typeface="Helvetica Neue"/>
                <a:ea typeface="Helvetica Neue"/>
                <a:cs typeface="Helvetica Neue"/>
                <a:sym typeface="Helvetica Neue"/>
              </a:defRPr>
            </a:lvl1pPr>
            <a:lvl2pPr marL="660400" indent="-330200">
              <a:spcBef>
                <a:spcPts val="3000"/>
              </a:spcBef>
              <a:defRPr sz="2600">
                <a:latin typeface="Helvetica Neue"/>
                <a:ea typeface="Helvetica Neue"/>
                <a:cs typeface="Helvetica Neue"/>
                <a:sym typeface="Helvetica Neue"/>
              </a:defRPr>
            </a:lvl2pPr>
            <a:lvl3pPr marL="990600" indent="-330200">
              <a:spcBef>
                <a:spcPts val="3000"/>
              </a:spcBef>
              <a:defRPr sz="2600">
                <a:latin typeface="Helvetica Neue"/>
                <a:ea typeface="Helvetica Neue"/>
                <a:cs typeface="Helvetica Neue"/>
                <a:sym typeface="Helvetica Neue"/>
              </a:defRPr>
            </a:lvl3pPr>
            <a:lvl4pPr marL="1320800" indent="-330200">
              <a:spcBef>
                <a:spcPts val="3000"/>
              </a:spcBef>
              <a:defRPr sz="2600">
                <a:latin typeface="Helvetica Neue"/>
                <a:ea typeface="Helvetica Neue"/>
                <a:cs typeface="Helvetica Neue"/>
                <a:sym typeface="Helvetica Neue"/>
              </a:defRPr>
            </a:lvl4pPr>
            <a:lvl5pPr marL="1651000" indent="-330200">
              <a:spcBef>
                <a:spcPts val="3000"/>
              </a:spcBef>
              <a:defRPr sz="2600">
                <a:latin typeface="Helvetica Neue"/>
                <a:ea typeface="Helvetica Neue"/>
                <a:cs typeface="Helvetica Neue"/>
                <a:sym typeface="Helvetica Neue"/>
              </a:defRPr>
            </a:lvl5pPr>
          </a:lstStyle>
          <a:p>
            <a:pPr/>
            <a:r>
              <a:t>Body Level One</a:t>
            </a:r>
          </a:p>
          <a:p>
            <a:pPr lvl="1"/>
            <a:r>
              <a:t>Body Level Two</a:t>
            </a:r>
          </a:p>
          <a:p>
            <a:pPr lvl="2"/>
            <a:r>
              <a:t>Body Level Three</a:t>
            </a:r>
          </a:p>
          <a:p>
            <a:pPr lvl="3"/>
            <a:r>
              <a:t>Body Level Four</a:t>
            </a:r>
          </a:p>
          <a:p>
            <a:pPr lvl="4"/>
            <a:r>
              <a:t>Body Level Five</a:t>
            </a:r>
          </a:p>
        </p:txBody>
      </p:sp>
      <p:sp>
        <p:nvSpPr>
          <p:cNvPr id="73" name="Slide Number"/>
          <p:cNvSpPr txBox="1"/>
          <p:nvPr>
            <p:ph type="sldNum" sz="quarter" idx="2"/>
          </p:nvPr>
        </p:nvSpPr>
        <p:spPr>
          <a:xfrm>
            <a:off x="510743" y="9199778"/>
            <a:ext cx="312014" cy="299822"/>
          </a:xfrm>
          <a:prstGeom prst="rect">
            <a:avLst/>
          </a:prstGeom>
        </p:spPr>
        <p:txBody>
          <a:bodyPr/>
          <a:lstStyle>
            <a:lvl1pPr algn="l"/>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ullets">
    <p:spTree>
      <p:nvGrpSpPr>
        <p:cNvPr id="1" name=""/>
        <p:cNvGrpSpPr/>
        <p:nvPr/>
      </p:nvGrpSpPr>
      <p:grpSpPr>
        <a:xfrm>
          <a:off x="0" y="0"/>
          <a:ext cx="0" cy="0"/>
          <a:chOff x="0" y="0"/>
          <a:chExt cx="0" cy="0"/>
        </a:xfrm>
      </p:grpSpPr>
      <p:sp>
        <p:nvSpPr>
          <p:cNvPr id="80" name="Body Level One…"/>
          <p:cNvSpPr txBox="1"/>
          <p:nvPr>
            <p:ph type="body" idx="1"/>
          </p:nvPr>
        </p:nvSpPr>
        <p:spPr>
          <a:xfrm>
            <a:off x="889000" y="889000"/>
            <a:ext cx="11214100" cy="79629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8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hoto - 3 Up">
    <p:spTree>
      <p:nvGrpSpPr>
        <p:cNvPr id="1" name=""/>
        <p:cNvGrpSpPr/>
        <p:nvPr/>
      </p:nvGrpSpPr>
      <p:grpSpPr>
        <a:xfrm>
          <a:off x="0" y="0"/>
          <a:ext cx="0" cy="0"/>
          <a:chOff x="0" y="0"/>
          <a:chExt cx="0" cy="0"/>
        </a:xfrm>
      </p:grpSpPr>
      <p:sp>
        <p:nvSpPr>
          <p:cNvPr id="88" name="Line"/>
          <p:cNvSpPr/>
          <p:nvPr/>
        </p:nvSpPr>
        <p:spPr>
          <a:xfrm flipH="1">
            <a:off x="9055098" y="508000"/>
            <a:ext cx="128" cy="7975631"/>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p>
        </p:txBody>
      </p:sp>
      <p:sp>
        <p:nvSpPr>
          <p:cNvPr id="89" name="Line"/>
          <p:cNvSpPr/>
          <p:nvPr/>
        </p:nvSpPr>
        <p:spPr>
          <a:xfrm>
            <a:off x="9055096" y="4464050"/>
            <a:ext cx="3448503" cy="5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p>
        </p:txBody>
      </p:sp>
      <p:sp>
        <p:nvSpPr>
          <p:cNvPr id="90" name="Image"/>
          <p:cNvSpPr/>
          <p:nvPr>
            <p:ph type="pic" sz="half" idx="21"/>
          </p:nvPr>
        </p:nvSpPr>
        <p:spPr>
          <a:xfrm>
            <a:off x="9168011" y="4584788"/>
            <a:ext cx="6506665" cy="4343401"/>
          </a:xfrm>
          <a:prstGeom prst="rect">
            <a:avLst/>
          </a:prstGeom>
        </p:spPr>
        <p:txBody>
          <a:bodyPr lIns="91439" tIns="45719" rIns="91439" bIns="45719">
            <a:noAutofit/>
          </a:bodyPr>
          <a:lstStyle/>
          <a:p>
            <a:pPr/>
          </a:p>
        </p:txBody>
      </p:sp>
      <p:sp>
        <p:nvSpPr>
          <p:cNvPr id="91" name="Image"/>
          <p:cNvSpPr/>
          <p:nvPr>
            <p:ph type="pic" sz="quarter" idx="22"/>
          </p:nvPr>
        </p:nvSpPr>
        <p:spPr>
          <a:xfrm>
            <a:off x="9182100" y="-101600"/>
            <a:ext cx="3365500" cy="5003800"/>
          </a:xfrm>
          <a:prstGeom prst="rect">
            <a:avLst/>
          </a:prstGeom>
        </p:spPr>
        <p:txBody>
          <a:bodyPr lIns="91439" tIns="45719" rIns="91439" bIns="45719">
            <a:noAutofit/>
          </a:bodyPr>
          <a:lstStyle/>
          <a:p>
            <a:pPr/>
          </a:p>
        </p:txBody>
      </p:sp>
      <p:sp>
        <p:nvSpPr>
          <p:cNvPr id="92" name="Image"/>
          <p:cNvSpPr/>
          <p:nvPr>
            <p:ph type="pic" idx="23"/>
          </p:nvPr>
        </p:nvSpPr>
        <p:spPr>
          <a:xfrm>
            <a:off x="-800100" y="469900"/>
            <a:ext cx="11049000" cy="8053993"/>
          </a:xfrm>
          <a:prstGeom prst="rect">
            <a:avLst/>
          </a:prstGeom>
        </p:spPr>
        <p:txBody>
          <a:bodyPr lIns="91439" tIns="45719" rIns="91439" bIns="45719">
            <a:noAutofit/>
          </a:bodyPr>
          <a:lstStyle/>
          <a:p>
            <a:pPr/>
          </a:p>
        </p:txBody>
      </p:sp>
      <p:sp>
        <p:nvSpPr>
          <p:cNvPr id="93" name="Body Level One…"/>
          <p:cNvSpPr txBox="1"/>
          <p:nvPr>
            <p:ph type="body" sz="quarter" idx="1"/>
          </p:nvPr>
        </p:nvSpPr>
        <p:spPr>
          <a:xfrm>
            <a:off x="520700" y="8661400"/>
            <a:ext cx="8369300" cy="939800"/>
          </a:xfrm>
          <a:prstGeom prst="rect">
            <a:avLst/>
          </a:prstGeom>
        </p:spPr>
        <p:txBody>
          <a:bodyPr/>
          <a:lstStyle>
            <a:lvl1pPr marL="0" indent="0">
              <a:spcBef>
                <a:spcPts val="0"/>
              </a:spcBef>
              <a:buSzTx/>
              <a:buFontTx/>
              <a:buNone/>
              <a:defRPr sz="2600">
                <a:latin typeface="Helvetica Neue"/>
                <a:ea typeface="Helvetica Neue"/>
                <a:cs typeface="Helvetica Neue"/>
                <a:sym typeface="Helvetica Neue"/>
              </a:defRPr>
            </a:lvl1pPr>
            <a:lvl2pPr marL="0" indent="228600">
              <a:spcBef>
                <a:spcPts val="0"/>
              </a:spcBef>
              <a:buSzTx/>
              <a:buFontTx/>
              <a:buNone/>
              <a:defRPr sz="2600">
                <a:latin typeface="Helvetica Neue"/>
                <a:ea typeface="Helvetica Neue"/>
                <a:cs typeface="Helvetica Neue"/>
                <a:sym typeface="Helvetica Neue"/>
              </a:defRPr>
            </a:lvl2pPr>
            <a:lvl3pPr marL="0" indent="457200">
              <a:spcBef>
                <a:spcPts val="0"/>
              </a:spcBef>
              <a:buSzTx/>
              <a:buFontTx/>
              <a:buNone/>
              <a:defRPr sz="2600">
                <a:latin typeface="Helvetica Neue"/>
                <a:ea typeface="Helvetica Neue"/>
                <a:cs typeface="Helvetica Neue"/>
                <a:sym typeface="Helvetica Neue"/>
              </a:defRPr>
            </a:lvl3pPr>
            <a:lvl4pPr marL="0" indent="685800">
              <a:spcBef>
                <a:spcPts val="0"/>
              </a:spcBef>
              <a:buSzTx/>
              <a:buFontTx/>
              <a:buNone/>
              <a:defRPr sz="2600">
                <a:latin typeface="Helvetica Neue"/>
                <a:ea typeface="Helvetica Neue"/>
                <a:cs typeface="Helvetica Neue"/>
                <a:sym typeface="Helvetica Neue"/>
              </a:defRPr>
            </a:lvl4pPr>
            <a:lvl5pPr marL="0" indent="914400">
              <a:spcBef>
                <a:spcPts val="0"/>
              </a:spcBef>
              <a:buSzTx/>
              <a:buFontTx/>
              <a:buNone/>
              <a:defRPr sz="2600">
                <a:latin typeface="Helvetica Neue"/>
                <a:ea typeface="Helvetica Neue"/>
                <a:cs typeface="Helvetica Neue"/>
                <a:sym typeface="Helvetica Neue"/>
              </a:defRPr>
            </a:lvl5pPr>
          </a:lstStyle>
          <a:p>
            <a:pPr/>
            <a:r>
              <a:t>Body Level One</a:t>
            </a:r>
          </a:p>
          <a:p>
            <a:pPr lvl="1"/>
            <a:r>
              <a:t>Body Level Two</a:t>
            </a:r>
          </a:p>
          <a:p>
            <a:pPr lvl="2"/>
            <a:r>
              <a:t>Body Level Three</a:t>
            </a:r>
          </a:p>
          <a:p>
            <a:pPr lvl="3"/>
            <a:r>
              <a:t>Body Level Four</a:t>
            </a:r>
          </a:p>
          <a:p>
            <a:pPr lvl="4"/>
            <a:r>
              <a:t>Body Level Five</a:t>
            </a:r>
          </a:p>
        </p:txBody>
      </p:sp>
      <p:sp>
        <p:nvSpPr>
          <p:cNvPr id="9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Line"/>
          <p:cNvSpPr/>
          <p:nvPr/>
        </p:nvSpPr>
        <p:spPr>
          <a:xfrm>
            <a:off x="571500" y="1968500"/>
            <a:ext cx="11868106" cy="12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p>
        </p:txBody>
      </p:sp>
      <p:sp>
        <p:nvSpPr>
          <p:cNvPr id="3" name="Title Text"/>
          <p:cNvSpPr txBox="1"/>
          <p:nvPr>
            <p:ph type="title"/>
          </p:nvPr>
        </p:nvSpPr>
        <p:spPr>
          <a:xfrm>
            <a:off x="571500" y="330200"/>
            <a:ext cx="11861800" cy="1397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r>
              <a:t>Title Text</a:t>
            </a:r>
          </a:p>
        </p:txBody>
      </p:sp>
      <p:sp>
        <p:nvSpPr>
          <p:cNvPr id="4" name="Body Level One…"/>
          <p:cNvSpPr txBox="1"/>
          <p:nvPr>
            <p:ph type="body" idx="1"/>
          </p:nvPr>
        </p:nvSpPr>
        <p:spPr>
          <a:xfrm>
            <a:off x="571500" y="2222500"/>
            <a:ext cx="11861800" cy="6667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5" name="Slide Number"/>
          <p:cNvSpPr txBox="1"/>
          <p:nvPr>
            <p:ph type="sldNum" sz="quarter" idx="2"/>
          </p:nvPr>
        </p:nvSpPr>
        <p:spPr>
          <a:xfrm>
            <a:off x="12268199" y="9199778"/>
            <a:ext cx="312015" cy="299822"/>
          </a:xfrm>
          <a:prstGeom prst="rect">
            <a:avLst/>
          </a:prstGeom>
          <a:ln w="12700">
            <a:miter lim="400000"/>
          </a:ln>
        </p:spPr>
        <p:txBody>
          <a:bodyPr wrap="none" lIns="50800" tIns="50800" rIns="50800" bIns="50800" anchor="b">
            <a:spAutoFit/>
          </a:bodyPr>
          <a:lstStyle>
            <a:lvl1pPr algn="r">
              <a:defRPr sz="1400">
                <a:latin typeface="Helvetica Neue"/>
                <a:ea typeface="Helvetica Neue"/>
                <a:cs typeface="Helvetica Neue"/>
                <a:sym typeface="Helvetica Neue"/>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Lst>
  <p:transition xmlns:p14="http://schemas.microsoft.com/office/powerpoint/2010/main" spd="med" advClick="1"/>
  <p:txStyles>
    <p:titleStyle>
      <a:lvl1pPr marL="0" marR="0" indent="0" algn="l" defTabSz="584200" rtl="0" latinLnBrk="0">
        <a:lnSpc>
          <a:spcPct val="100000"/>
        </a:lnSpc>
        <a:spcBef>
          <a:spcPts val="0"/>
        </a:spcBef>
        <a:spcAft>
          <a:spcPts val="0"/>
        </a:spcAft>
        <a:buClrTx/>
        <a:buSzTx/>
        <a:buFontTx/>
        <a:buNone/>
        <a:tabLst/>
        <a:defRPr b="0" baseline="0" cap="none" i="0" spc="0" strike="noStrike" sz="4200" u="none">
          <a:solidFill>
            <a:srgbClr val="000000"/>
          </a:solidFill>
          <a:uFillTx/>
          <a:latin typeface="+mn-lt"/>
          <a:ea typeface="+mn-ea"/>
          <a:cs typeface="+mn-cs"/>
          <a:sym typeface="Helvetica Neue Light"/>
        </a:defRPr>
      </a:lvl1pPr>
      <a:lvl2pPr marL="0" marR="0" indent="228600" algn="l" defTabSz="584200" rtl="0" latinLnBrk="0">
        <a:lnSpc>
          <a:spcPct val="100000"/>
        </a:lnSpc>
        <a:spcBef>
          <a:spcPts val="0"/>
        </a:spcBef>
        <a:spcAft>
          <a:spcPts val="0"/>
        </a:spcAft>
        <a:buClrTx/>
        <a:buSzTx/>
        <a:buFontTx/>
        <a:buNone/>
        <a:tabLst/>
        <a:defRPr b="0" baseline="0" cap="none" i="0" spc="0" strike="noStrike" sz="4200" u="none">
          <a:solidFill>
            <a:srgbClr val="000000"/>
          </a:solidFill>
          <a:uFillTx/>
          <a:latin typeface="+mn-lt"/>
          <a:ea typeface="+mn-ea"/>
          <a:cs typeface="+mn-cs"/>
          <a:sym typeface="Helvetica Neue Light"/>
        </a:defRPr>
      </a:lvl2pPr>
      <a:lvl3pPr marL="0" marR="0" indent="457200" algn="l" defTabSz="584200" rtl="0" latinLnBrk="0">
        <a:lnSpc>
          <a:spcPct val="100000"/>
        </a:lnSpc>
        <a:spcBef>
          <a:spcPts val="0"/>
        </a:spcBef>
        <a:spcAft>
          <a:spcPts val="0"/>
        </a:spcAft>
        <a:buClrTx/>
        <a:buSzTx/>
        <a:buFontTx/>
        <a:buNone/>
        <a:tabLst/>
        <a:defRPr b="0" baseline="0" cap="none" i="0" spc="0" strike="noStrike" sz="4200" u="none">
          <a:solidFill>
            <a:srgbClr val="000000"/>
          </a:solidFill>
          <a:uFillTx/>
          <a:latin typeface="+mn-lt"/>
          <a:ea typeface="+mn-ea"/>
          <a:cs typeface="+mn-cs"/>
          <a:sym typeface="Helvetica Neue Light"/>
        </a:defRPr>
      </a:lvl3pPr>
      <a:lvl4pPr marL="0" marR="0" indent="685800" algn="l" defTabSz="584200" rtl="0" latinLnBrk="0">
        <a:lnSpc>
          <a:spcPct val="100000"/>
        </a:lnSpc>
        <a:spcBef>
          <a:spcPts val="0"/>
        </a:spcBef>
        <a:spcAft>
          <a:spcPts val="0"/>
        </a:spcAft>
        <a:buClrTx/>
        <a:buSzTx/>
        <a:buFontTx/>
        <a:buNone/>
        <a:tabLst/>
        <a:defRPr b="0" baseline="0" cap="none" i="0" spc="0" strike="noStrike" sz="4200" u="none">
          <a:solidFill>
            <a:srgbClr val="000000"/>
          </a:solidFill>
          <a:uFillTx/>
          <a:latin typeface="+mn-lt"/>
          <a:ea typeface="+mn-ea"/>
          <a:cs typeface="+mn-cs"/>
          <a:sym typeface="Helvetica Neue Light"/>
        </a:defRPr>
      </a:lvl4pPr>
      <a:lvl5pPr marL="0" marR="0" indent="914400" algn="l" defTabSz="584200" rtl="0" latinLnBrk="0">
        <a:lnSpc>
          <a:spcPct val="100000"/>
        </a:lnSpc>
        <a:spcBef>
          <a:spcPts val="0"/>
        </a:spcBef>
        <a:spcAft>
          <a:spcPts val="0"/>
        </a:spcAft>
        <a:buClrTx/>
        <a:buSzTx/>
        <a:buFontTx/>
        <a:buNone/>
        <a:tabLst/>
        <a:defRPr b="0" baseline="0" cap="none" i="0" spc="0" strike="noStrike" sz="4200" u="none">
          <a:solidFill>
            <a:srgbClr val="000000"/>
          </a:solidFill>
          <a:uFillTx/>
          <a:latin typeface="+mn-lt"/>
          <a:ea typeface="+mn-ea"/>
          <a:cs typeface="+mn-cs"/>
          <a:sym typeface="Helvetica Neue Light"/>
        </a:defRPr>
      </a:lvl5pPr>
      <a:lvl6pPr marL="0" marR="0" indent="1143000" algn="l" defTabSz="584200" rtl="0" latinLnBrk="0">
        <a:lnSpc>
          <a:spcPct val="100000"/>
        </a:lnSpc>
        <a:spcBef>
          <a:spcPts val="0"/>
        </a:spcBef>
        <a:spcAft>
          <a:spcPts val="0"/>
        </a:spcAft>
        <a:buClrTx/>
        <a:buSzTx/>
        <a:buFontTx/>
        <a:buNone/>
        <a:tabLst/>
        <a:defRPr b="0" baseline="0" cap="none" i="0" spc="0" strike="noStrike" sz="4200" u="none">
          <a:solidFill>
            <a:srgbClr val="000000"/>
          </a:solidFill>
          <a:uFillTx/>
          <a:latin typeface="+mn-lt"/>
          <a:ea typeface="+mn-ea"/>
          <a:cs typeface="+mn-cs"/>
          <a:sym typeface="Helvetica Neue Light"/>
        </a:defRPr>
      </a:lvl6pPr>
      <a:lvl7pPr marL="0" marR="0" indent="1371600" algn="l" defTabSz="584200" rtl="0" latinLnBrk="0">
        <a:lnSpc>
          <a:spcPct val="100000"/>
        </a:lnSpc>
        <a:spcBef>
          <a:spcPts val="0"/>
        </a:spcBef>
        <a:spcAft>
          <a:spcPts val="0"/>
        </a:spcAft>
        <a:buClrTx/>
        <a:buSzTx/>
        <a:buFontTx/>
        <a:buNone/>
        <a:tabLst/>
        <a:defRPr b="0" baseline="0" cap="none" i="0" spc="0" strike="noStrike" sz="4200" u="none">
          <a:solidFill>
            <a:srgbClr val="000000"/>
          </a:solidFill>
          <a:uFillTx/>
          <a:latin typeface="+mn-lt"/>
          <a:ea typeface="+mn-ea"/>
          <a:cs typeface="+mn-cs"/>
          <a:sym typeface="Helvetica Neue Light"/>
        </a:defRPr>
      </a:lvl7pPr>
      <a:lvl8pPr marL="0" marR="0" indent="1600200" algn="l" defTabSz="584200" rtl="0" latinLnBrk="0">
        <a:lnSpc>
          <a:spcPct val="100000"/>
        </a:lnSpc>
        <a:spcBef>
          <a:spcPts val="0"/>
        </a:spcBef>
        <a:spcAft>
          <a:spcPts val="0"/>
        </a:spcAft>
        <a:buClrTx/>
        <a:buSzTx/>
        <a:buFontTx/>
        <a:buNone/>
        <a:tabLst/>
        <a:defRPr b="0" baseline="0" cap="none" i="0" spc="0" strike="noStrike" sz="4200" u="none">
          <a:solidFill>
            <a:srgbClr val="000000"/>
          </a:solidFill>
          <a:uFillTx/>
          <a:latin typeface="+mn-lt"/>
          <a:ea typeface="+mn-ea"/>
          <a:cs typeface="+mn-cs"/>
          <a:sym typeface="Helvetica Neue Light"/>
        </a:defRPr>
      </a:lvl8pPr>
      <a:lvl9pPr marL="0" marR="0" indent="1828800" algn="l" defTabSz="584200" rtl="0" latinLnBrk="0">
        <a:lnSpc>
          <a:spcPct val="100000"/>
        </a:lnSpc>
        <a:spcBef>
          <a:spcPts val="0"/>
        </a:spcBef>
        <a:spcAft>
          <a:spcPts val="0"/>
        </a:spcAft>
        <a:buClrTx/>
        <a:buSzTx/>
        <a:buFontTx/>
        <a:buNone/>
        <a:tabLst/>
        <a:defRPr b="0" baseline="0" cap="none" i="0" spc="0" strike="noStrike" sz="4200" u="none">
          <a:solidFill>
            <a:srgbClr val="000000"/>
          </a:solidFill>
          <a:uFillTx/>
          <a:latin typeface="+mn-lt"/>
          <a:ea typeface="+mn-ea"/>
          <a:cs typeface="+mn-cs"/>
          <a:sym typeface="Helvetica Neue Light"/>
        </a:defRPr>
      </a:lvl9pPr>
    </p:titleStyle>
    <p:bodyStyle>
      <a:lvl1pPr marL="457200" marR="0" indent="-457200" algn="l" defTabSz="584200" rtl="0" latinLnBrk="0">
        <a:lnSpc>
          <a:spcPct val="100000"/>
        </a:lnSpc>
        <a:spcBef>
          <a:spcPts val="4200"/>
        </a:spcBef>
        <a:spcAft>
          <a:spcPts val="0"/>
        </a:spcAft>
        <a:buClrTx/>
        <a:buSzPct val="75000"/>
        <a:buFont typeface="Helvetica Neue"/>
        <a:buChar char="•"/>
        <a:tabLst/>
        <a:defRPr b="0" baseline="0" cap="none" i="0" spc="0" strike="noStrike" sz="3600" u="none">
          <a:solidFill>
            <a:srgbClr val="747474"/>
          </a:solidFill>
          <a:uFillTx/>
          <a:latin typeface="+mn-lt"/>
          <a:ea typeface="+mn-ea"/>
          <a:cs typeface="+mn-cs"/>
          <a:sym typeface="Helvetica Neue Light"/>
        </a:defRPr>
      </a:lvl1pPr>
      <a:lvl2pPr marL="914400" marR="0" indent="-457200" algn="l" defTabSz="584200" rtl="0" latinLnBrk="0">
        <a:lnSpc>
          <a:spcPct val="100000"/>
        </a:lnSpc>
        <a:spcBef>
          <a:spcPts val="4200"/>
        </a:spcBef>
        <a:spcAft>
          <a:spcPts val="0"/>
        </a:spcAft>
        <a:buClrTx/>
        <a:buSzPct val="75000"/>
        <a:buFont typeface="Helvetica Neue"/>
        <a:buChar char="•"/>
        <a:tabLst/>
        <a:defRPr b="0" baseline="0" cap="none" i="0" spc="0" strike="noStrike" sz="3600" u="none">
          <a:solidFill>
            <a:srgbClr val="747474"/>
          </a:solidFill>
          <a:uFillTx/>
          <a:latin typeface="+mn-lt"/>
          <a:ea typeface="+mn-ea"/>
          <a:cs typeface="+mn-cs"/>
          <a:sym typeface="Helvetica Neue Light"/>
        </a:defRPr>
      </a:lvl2pPr>
      <a:lvl3pPr marL="1371600" marR="0" indent="-457200" algn="l" defTabSz="584200" rtl="0" latinLnBrk="0">
        <a:lnSpc>
          <a:spcPct val="100000"/>
        </a:lnSpc>
        <a:spcBef>
          <a:spcPts val="4200"/>
        </a:spcBef>
        <a:spcAft>
          <a:spcPts val="0"/>
        </a:spcAft>
        <a:buClrTx/>
        <a:buSzPct val="75000"/>
        <a:buFont typeface="Helvetica Neue"/>
        <a:buChar char="•"/>
        <a:tabLst/>
        <a:defRPr b="0" baseline="0" cap="none" i="0" spc="0" strike="noStrike" sz="3600" u="none">
          <a:solidFill>
            <a:srgbClr val="747474"/>
          </a:solidFill>
          <a:uFillTx/>
          <a:latin typeface="+mn-lt"/>
          <a:ea typeface="+mn-ea"/>
          <a:cs typeface="+mn-cs"/>
          <a:sym typeface="Helvetica Neue Light"/>
        </a:defRPr>
      </a:lvl3pPr>
      <a:lvl4pPr marL="1828800" marR="0" indent="-457200" algn="l" defTabSz="584200" rtl="0" latinLnBrk="0">
        <a:lnSpc>
          <a:spcPct val="100000"/>
        </a:lnSpc>
        <a:spcBef>
          <a:spcPts val="4200"/>
        </a:spcBef>
        <a:spcAft>
          <a:spcPts val="0"/>
        </a:spcAft>
        <a:buClrTx/>
        <a:buSzPct val="75000"/>
        <a:buFont typeface="Helvetica Neue"/>
        <a:buChar char="•"/>
        <a:tabLst/>
        <a:defRPr b="0" baseline="0" cap="none" i="0" spc="0" strike="noStrike" sz="3600" u="none">
          <a:solidFill>
            <a:srgbClr val="747474"/>
          </a:solidFill>
          <a:uFillTx/>
          <a:latin typeface="+mn-lt"/>
          <a:ea typeface="+mn-ea"/>
          <a:cs typeface="+mn-cs"/>
          <a:sym typeface="Helvetica Neue Light"/>
        </a:defRPr>
      </a:lvl4pPr>
      <a:lvl5pPr marL="2286000" marR="0" indent="-457200" algn="l" defTabSz="584200" rtl="0" latinLnBrk="0">
        <a:lnSpc>
          <a:spcPct val="100000"/>
        </a:lnSpc>
        <a:spcBef>
          <a:spcPts val="4200"/>
        </a:spcBef>
        <a:spcAft>
          <a:spcPts val="0"/>
        </a:spcAft>
        <a:buClrTx/>
        <a:buSzPct val="75000"/>
        <a:buFont typeface="Helvetica Neue"/>
        <a:buChar char="•"/>
        <a:tabLst/>
        <a:defRPr b="0" baseline="0" cap="none" i="0" spc="0" strike="noStrike" sz="3600" u="none">
          <a:solidFill>
            <a:srgbClr val="747474"/>
          </a:solidFill>
          <a:uFillTx/>
          <a:latin typeface="+mn-lt"/>
          <a:ea typeface="+mn-ea"/>
          <a:cs typeface="+mn-cs"/>
          <a:sym typeface="Helvetica Neue Light"/>
        </a:defRPr>
      </a:lvl5pPr>
      <a:lvl6pPr marL="2743200" marR="0" indent="-457200" algn="l" defTabSz="584200" rtl="0" latinLnBrk="0">
        <a:lnSpc>
          <a:spcPct val="100000"/>
        </a:lnSpc>
        <a:spcBef>
          <a:spcPts val="4200"/>
        </a:spcBef>
        <a:spcAft>
          <a:spcPts val="0"/>
        </a:spcAft>
        <a:buClrTx/>
        <a:buSzPct val="75000"/>
        <a:buFont typeface="Helvetica Neue"/>
        <a:buChar char="•"/>
        <a:tabLst/>
        <a:defRPr b="0" baseline="0" cap="none" i="0" spc="0" strike="noStrike" sz="3600" u="none">
          <a:solidFill>
            <a:srgbClr val="747474"/>
          </a:solidFill>
          <a:uFillTx/>
          <a:latin typeface="+mn-lt"/>
          <a:ea typeface="+mn-ea"/>
          <a:cs typeface="+mn-cs"/>
          <a:sym typeface="Helvetica Neue Light"/>
        </a:defRPr>
      </a:lvl6pPr>
      <a:lvl7pPr marL="3200400" marR="0" indent="-457200" algn="l" defTabSz="584200" rtl="0" latinLnBrk="0">
        <a:lnSpc>
          <a:spcPct val="100000"/>
        </a:lnSpc>
        <a:spcBef>
          <a:spcPts val="4200"/>
        </a:spcBef>
        <a:spcAft>
          <a:spcPts val="0"/>
        </a:spcAft>
        <a:buClrTx/>
        <a:buSzPct val="75000"/>
        <a:buFont typeface="Helvetica Neue"/>
        <a:buChar char="•"/>
        <a:tabLst/>
        <a:defRPr b="0" baseline="0" cap="none" i="0" spc="0" strike="noStrike" sz="3600" u="none">
          <a:solidFill>
            <a:srgbClr val="747474"/>
          </a:solidFill>
          <a:uFillTx/>
          <a:latin typeface="+mn-lt"/>
          <a:ea typeface="+mn-ea"/>
          <a:cs typeface="+mn-cs"/>
          <a:sym typeface="Helvetica Neue Light"/>
        </a:defRPr>
      </a:lvl7pPr>
      <a:lvl8pPr marL="3657600" marR="0" indent="-457200" algn="l" defTabSz="584200" rtl="0" latinLnBrk="0">
        <a:lnSpc>
          <a:spcPct val="100000"/>
        </a:lnSpc>
        <a:spcBef>
          <a:spcPts val="4200"/>
        </a:spcBef>
        <a:spcAft>
          <a:spcPts val="0"/>
        </a:spcAft>
        <a:buClrTx/>
        <a:buSzPct val="75000"/>
        <a:buFont typeface="Helvetica Neue"/>
        <a:buChar char="•"/>
        <a:tabLst/>
        <a:defRPr b="0" baseline="0" cap="none" i="0" spc="0" strike="noStrike" sz="3600" u="none">
          <a:solidFill>
            <a:srgbClr val="747474"/>
          </a:solidFill>
          <a:uFillTx/>
          <a:latin typeface="+mn-lt"/>
          <a:ea typeface="+mn-ea"/>
          <a:cs typeface="+mn-cs"/>
          <a:sym typeface="Helvetica Neue Light"/>
        </a:defRPr>
      </a:lvl8pPr>
      <a:lvl9pPr marL="4114800" marR="0" indent="-457200" algn="l" defTabSz="584200" rtl="0" latinLnBrk="0">
        <a:lnSpc>
          <a:spcPct val="100000"/>
        </a:lnSpc>
        <a:spcBef>
          <a:spcPts val="4200"/>
        </a:spcBef>
        <a:spcAft>
          <a:spcPts val="0"/>
        </a:spcAft>
        <a:buClrTx/>
        <a:buSzPct val="75000"/>
        <a:buFont typeface="Helvetica Neue"/>
        <a:buChar char="•"/>
        <a:tabLst/>
        <a:defRPr b="0" baseline="0" cap="none" i="0" spc="0" strike="noStrike" sz="3600" u="none">
          <a:solidFill>
            <a:srgbClr val="747474"/>
          </a:solidFill>
          <a:uFillTx/>
          <a:latin typeface="+mn-lt"/>
          <a:ea typeface="+mn-ea"/>
          <a:cs typeface="+mn-cs"/>
          <a:sym typeface="Helvetica Neue Light"/>
        </a:defRPr>
      </a:lvl9pPr>
    </p:bodyStyle>
    <p:otherStyle>
      <a:lvl1pPr marL="0" marR="0" indent="0" algn="r" defTabSz="58420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Helvetica Neue"/>
        </a:defRPr>
      </a:lvl1pPr>
      <a:lvl2pPr marL="0" marR="0" indent="228600" algn="r" defTabSz="58420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Helvetica Neue"/>
        </a:defRPr>
      </a:lvl2pPr>
      <a:lvl3pPr marL="0" marR="0" indent="457200" algn="r" defTabSz="58420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Helvetica Neue"/>
        </a:defRPr>
      </a:lvl3pPr>
      <a:lvl4pPr marL="0" marR="0" indent="685800" algn="r" defTabSz="58420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Helvetica Neue"/>
        </a:defRPr>
      </a:lvl4pPr>
      <a:lvl5pPr marL="0" marR="0" indent="914400" algn="r" defTabSz="58420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Helvetica Neue"/>
        </a:defRPr>
      </a:lvl5pPr>
      <a:lvl6pPr marL="0" marR="0" indent="1143000" algn="r" defTabSz="58420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Helvetica Neue"/>
        </a:defRPr>
      </a:lvl6pPr>
      <a:lvl7pPr marL="0" marR="0" indent="1371600" algn="r" defTabSz="58420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Helvetica Neue"/>
        </a:defRPr>
      </a:lvl7pPr>
      <a:lvl8pPr marL="0" marR="0" indent="1600200" algn="r" defTabSz="58420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Helvetica Neue"/>
        </a:defRPr>
      </a:lvl8pPr>
      <a:lvl9pPr marL="0" marR="0" indent="1828800" algn="r" defTabSz="58420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png"/><Relationship Id="rId3" Type="http://schemas.openxmlformats.org/officeDocument/2006/relationships/hyperlink" Target="http://www.paulturner.org" TargetMode="Externa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7.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8.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9.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0.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tif"/></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tif"/></Relationships>

</file>

<file path=ppt/slides/_rels/slide16.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tif"/></Relationships>

</file>

<file path=ppt/slides/_rels/slide1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tif"/></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tif"/></Relationships>

</file>

<file path=ppt/slides/_rels/slide22.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tif"/></Relationships>

</file>

<file path=ppt/slides/_rels/slide2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eg"/></Relationships>

</file>

<file path=ppt/slides/_rels/slide2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tif"/></Relationships>

</file>

<file path=ppt/slides/_rels/slide2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tif"/></Relationships>

</file>

<file path=ppt/slides/_rels/slide2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tif"/></Relationships>

</file>

<file path=ppt/slides/_rels/slide2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tif"/></Relationships>

</file>

<file path=ppt/slides/_rels/slide2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tif"/></Relationships>

</file>

<file path=ppt/slides/_rels/slide3.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tif"/><Relationship Id="rId3" Type="http://schemas.openxmlformats.org/officeDocument/2006/relationships/image" Target="../media/image2.tif"/><Relationship Id="rId4" Type="http://schemas.openxmlformats.org/officeDocument/2006/relationships/image" Target="../media/image3.tif"/></Relationships>

</file>

<file path=ppt/slides/_rels/slide3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tif"/></Relationships>

</file>

<file path=ppt/slides/_rels/slide3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eg"/></Relationships>

</file>

<file path=ppt/slides/_rels/slide3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tif"/></Relationships>

</file>

<file path=ppt/slides/_rels/slide3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tif"/></Relationships>

</file>

<file path=ppt/slides/_rels/slide3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eg"/></Relationships>

</file>

<file path=ppt/slides/_rels/slide35.xml.rels><?xml version="1.0" encoding="UTF-8"?>
<Relationships xmlns="http://schemas.openxmlformats.org/package/2006/relationships"><Relationship Id="rId1" Type="http://schemas.openxmlformats.org/officeDocument/2006/relationships/slideLayout" Target="../slideLayouts/slideLayout21.xml"/></Relationships>

</file>

<file path=ppt/slides/_rels/slide36.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2.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21.tif"/></Relationships>

</file>

<file path=ppt/slides/_rels/slide4.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4.tif"/><Relationship Id="rId3" Type="http://schemas.openxmlformats.org/officeDocument/2006/relationships/image" Target="../media/image5.tif"/><Relationship Id="rId4" Type="http://schemas.openxmlformats.org/officeDocument/2006/relationships/image" Target="../media/image6.tif"/></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4.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5.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4" name="IMG_0706.jpeg" descr="IMG_0706.jpeg"/>
          <p:cNvPicPr>
            <a:picLocks noChangeAspect="1"/>
          </p:cNvPicPr>
          <p:nvPr>
            <p:ph type="pic" idx="21"/>
          </p:nvPr>
        </p:nvPicPr>
        <p:blipFill>
          <a:blip r:embed="rId2">
            <a:extLst/>
          </a:blip>
          <a:srcRect l="10173" t="0" r="7270" b="12148"/>
          <a:stretch>
            <a:fillRect/>
          </a:stretch>
        </p:blipFill>
        <p:spPr>
          <a:xfrm>
            <a:off x="6502400" y="527586"/>
            <a:ext cx="6502400" cy="9226014"/>
          </a:xfrm>
          <a:prstGeom prst="rect">
            <a:avLst/>
          </a:prstGeom>
        </p:spPr>
      </p:pic>
      <p:sp>
        <p:nvSpPr>
          <p:cNvPr id="215" name="EXTRAORDINARY MINISTERS OF HOLY COMMUNION TO THE SICK AND HOMEBOUND"/>
          <p:cNvSpPr txBox="1"/>
          <p:nvPr>
            <p:ph type="title"/>
          </p:nvPr>
        </p:nvSpPr>
        <p:spPr>
          <a:prstGeom prst="rect">
            <a:avLst/>
          </a:prstGeom>
        </p:spPr>
        <p:txBody>
          <a:bodyPr/>
          <a:lstStyle>
            <a:lvl1pPr defTabSz="554990">
              <a:defRPr sz="3989"/>
            </a:lvl1pPr>
          </a:lstStyle>
          <a:p>
            <a:pPr/>
            <a:r>
              <a:t>EXTRAORDINARY MINISTERS OF HOLY COMMUNION TO THE SICK AND HOMEBOUND</a:t>
            </a:r>
          </a:p>
        </p:txBody>
      </p:sp>
      <p:sp>
        <p:nvSpPr>
          <p:cNvPr id="216" name="Diocese of Kansas City-St. Joseph…"/>
          <p:cNvSpPr txBox="1"/>
          <p:nvPr>
            <p:ph type="body" sz="quarter" idx="1"/>
          </p:nvPr>
        </p:nvSpPr>
        <p:spPr>
          <a:prstGeom prst="rect">
            <a:avLst/>
          </a:prstGeom>
        </p:spPr>
        <p:txBody>
          <a:bodyPr/>
          <a:lstStyle/>
          <a:p>
            <a:pPr>
              <a:lnSpc>
                <a:spcPct val="120000"/>
              </a:lnSpc>
            </a:pPr>
            <a:r>
              <a:t>Diocese of Kansas City-St. Joseph</a:t>
            </a:r>
          </a:p>
          <a:p>
            <a:pPr>
              <a:lnSpc>
                <a:spcPct val="120000"/>
              </a:lnSpc>
            </a:pPr>
          </a:p>
          <a:p>
            <a:pPr>
              <a:lnSpc>
                <a:spcPct val="120000"/>
              </a:lnSpc>
            </a:pPr>
            <a:r>
              <a:rPr u="sng">
                <a:hlinkClick r:id="rId3" invalidUrl="" action="" tgtFrame="" tooltip="" history="1" highlightClick="0" endSnd="0"/>
              </a:rPr>
              <a:t>www.paulturner.org</a:t>
            </a:r>
            <a:r>
              <a:t>/workshops</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9" name="Image" descr="Image"/>
          <p:cNvPicPr>
            <a:picLocks noChangeAspect="0"/>
          </p:cNvPicPr>
          <p:nvPr>
            <p:ph type="pic" idx="21"/>
          </p:nvPr>
        </p:nvPicPr>
        <p:blipFill>
          <a:blip r:embed="rId2">
            <a:extLst/>
          </a:blip>
          <a:stretch>
            <a:fillRect/>
          </a:stretch>
        </p:blipFill>
        <p:spPr>
          <a:xfrm>
            <a:off x="7099300" y="2730500"/>
            <a:ext cx="4470401" cy="5867400"/>
          </a:xfrm>
          <a:prstGeom prst="rect">
            <a:avLst/>
          </a:prstGeom>
        </p:spPr>
      </p:pic>
      <p:sp>
        <p:nvSpPr>
          <p:cNvPr id="250" name="7. Hosts"/>
          <p:cNvSpPr txBox="1"/>
          <p:nvPr>
            <p:ph type="title"/>
          </p:nvPr>
        </p:nvSpPr>
        <p:spPr>
          <a:prstGeom prst="rect">
            <a:avLst/>
          </a:prstGeom>
        </p:spPr>
        <p:txBody>
          <a:bodyPr/>
          <a:lstStyle/>
          <a:p>
            <a:pPr/>
            <a:r>
              <a:t>7. Hosts</a:t>
            </a:r>
          </a:p>
        </p:txBody>
      </p:sp>
      <p:sp>
        <p:nvSpPr>
          <p:cNvPr id="251" name="“The consecrated hosts are to be frequently renewed and reserved in a ciborium or other vessel in a number sufficient for the communion of the sick and of others outside Mass.”"/>
          <p:cNvSpPr txBox="1"/>
          <p:nvPr>
            <p:ph type="body" sz="half" idx="1"/>
          </p:nvPr>
        </p:nvSpPr>
        <p:spPr>
          <a:prstGeom prst="rect">
            <a:avLst/>
          </a:prstGeom>
        </p:spPr>
        <p:txBody>
          <a:bodyPr/>
          <a:lstStyle/>
          <a:p>
            <a:pPr/>
            <a:r>
              <a:t>“The consecrated hosts are to be frequently renewed and reserved in a ciborium or other vessel in a number sufficient for the communion of the sick and of others outside Mass.”</a:t>
            </a:r>
          </a:p>
        </p:txBody>
      </p:sp>
    </p:spTree>
  </p:cSld>
  <p:clrMapOvr>
    <a:masterClrMapping/>
  </p:clrMapOvr>
  <mc:AlternateContent xmlns:mc="http://schemas.openxmlformats.org/markup-compatibility/2006">
    <mc:Choice xmlns:p14="http://schemas.microsoft.com/office/powerpoint/2010/main" Requires="p14">
      <p:transition spd="slow" advClick="1" p14:dur="3000">
        <p:blinds dir="horz"/>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3" name="Image" descr="Image"/>
          <p:cNvPicPr>
            <a:picLocks noChangeAspect="0"/>
          </p:cNvPicPr>
          <p:nvPr>
            <p:ph type="pic" idx="21"/>
          </p:nvPr>
        </p:nvPicPr>
        <p:blipFill>
          <a:blip r:embed="rId2">
            <a:extLst/>
          </a:blip>
          <a:stretch>
            <a:fillRect/>
          </a:stretch>
        </p:blipFill>
        <p:spPr>
          <a:xfrm>
            <a:off x="7099300" y="2730500"/>
            <a:ext cx="4470400" cy="5867400"/>
          </a:xfrm>
          <a:prstGeom prst="rect">
            <a:avLst/>
          </a:prstGeom>
        </p:spPr>
      </p:pic>
      <p:sp>
        <p:nvSpPr>
          <p:cNvPr id="254" name="8. Praying"/>
          <p:cNvSpPr txBox="1"/>
          <p:nvPr>
            <p:ph type="title"/>
          </p:nvPr>
        </p:nvSpPr>
        <p:spPr>
          <a:prstGeom prst="rect">
            <a:avLst/>
          </a:prstGeom>
        </p:spPr>
        <p:txBody>
          <a:bodyPr/>
          <a:lstStyle/>
          <a:p>
            <a:pPr/>
            <a:r>
              <a:t>8. Praying</a:t>
            </a:r>
          </a:p>
        </p:txBody>
      </p:sp>
      <p:sp>
        <p:nvSpPr>
          <p:cNvPr id="255" name="Pastors should see that churches “are open every day for at least several hours at a convenient time, so that the faithful may easily pray in the presence of the blessed sacrament.”"/>
          <p:cNvSpPr txBox="1"/>
          <p:nvPr>
            <p:ph type="body" sz="half" idx="1"/>
          </p:nvPr>
        </p:nvSpPr>
        <p:spPr>
          <a:prstGeom prst="rect">
            <a:avLst/>
          </a:prstGeom>
        </p:spPr>
        <p:txBody>
          <a:bodyPr/>
          <a:lstStyle/>
          <a:p>
            <a:pPr/>
            <a:r>
              <a:t>Pastors should see that churches “are open every day for at least several hours at a convenient time, so that the faithful may easily pray in the presence of the blessed sacrament.”</a:t>
            </a:r>
          </a:p>
        </p:txBody>
      </p:sp>
    </p:spTree>
  </p:cSld>
  <p:clrMapOvr>
    <a:masterClrMapping/>
  </p:clrMapOvr>
  <mc:AlternateContent xmlns:mc="http://schemas.openxmlformats.org/markup-compatibility/2006">
    <mc:Choice xmlns:p14="http://schemas.microsoft.com/office/powerpoint/2010/main" Requires="p14">
      <p:transition spd="slow" advClick="1" p14:dur="3000">
        <p:blinds dir="horz"/>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7" name="Image" descr="Image"/>
          <p:cNvPicPr>
            <a:picLocks noChangeAspect="0"/>
          </p:cNvPicPr>
          <p:nvPr>
            <p:ph type="pic" idx="21"/>
          </p:nvPr>
        </p:nvPicPr>
        <p:blipFill>
          <a:blip r:embed="rId2">
            <a:extLst/>
          </a:blip>
          <a:stretch>
            <a:fillRect/>
          </a:stretch>
        </p:blipFill>
        <p:spPr>
          <a:xfrm>
            <a:off x="7099300" y="2730500"/>
            <a:ext cx="4470400" cy="5867400"/>
          </a:xfrm>
          <a:prstGeom prst="rect">
            <a:avLst/>
          </a:prstGeom>
        </p:spPr>
      </p:pic>
      <p:sp>
        <p:nvSpPr>
          <p:cNvPr id="258" name="10. Tabernacle"/>
          <p:cNvSpPr txBox="1"/>
          <p:nvPr>
            <p:ph type="title"/>
          </p:nvPr>
        </p:nvSpPr>
        <p:spPr>
          <a:prstGeom prst="rect">
            <a:avLst/>
          </a:prstGeom>
        </p:spPr>
        <p:txBody>
          <a:bodyPr/>
          <a:lstStyle/>
          <a:p>
            <a:pPr/>
            <a:r>
              <a:t>10. Tabernacle</a:t>
            </a:r>
          </a:p>
        </p:txBody>
      </p:sp>
      <p:sp>
        <p:nvSpPr>
          <p:cNvPr id="259" name="“The holy eucharist is to be reserved in an immovable and solid tabernacle. It must be opaque and locked in such a way as to provide every possible security against the danger of desecration. Ordinarily there should be only one tabernacle in a church.”"/>
          <p:cNvSpPr txBox="1"/>
          <p:nvPr>
            <p:ph type="body" sz="half" idx="1"/>
          </p:nvPr>
        </p:nvSpPr>
        <p:spPr>
          <a:prstGeom prst="rect">
            <a:avLst/>
          </a:prstGeom>
        </p:spPr>
        <p:txBody>
          <a:bodyPr/>
          <a:lstStyle/>
          <a:p>
            <a:pPr/>
            <a:r>
              <a:t>“The holy eucharist is to be reserved in an immovable and solid tabernacle. It must be opaque and locked in such a way as to provide every possible security against the danger of desecration. Ordinarily there should be only one tabernacle in a church.”</a:t>
            </a:r>
          </a:p>
        </p:txBody>
      </p:sp>
    </p:spTree>
  </p:cSld>
  <p:clrMapOvr>
    <a:masterClrMapping/>
  </p:clrMapOvr>
  <mc:AlternateContent xmlns:mc="http://schemas.openxmlformats.org/markup-compatibility/2006">
    <mc:Choice xmlns:p14="http://schemas.microsoft.com/office/powerpoint/2010/main" Requires="p14">
      <p:transition spd="slow" advClick="1" p14:dur="3000">
        <p:blinds dir="horz"/>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1" name="Image" descr="Image"/>
          <p:cNvPicPr>
            <a:picLocks noChangeAspect="0"/>
          </p:cNvPicPr>
          <p:nvPr>
            <p:ph type="pic" idx="21"/>
          </p:nvPr>
        </p:nvPicPr>
        <p:blipFill>
          <a:blip r:embed="rId2">
            <a:extLst/>
          </a:blip>
          <a:stretch>
            <a:fillRect/>
          </a:stretch>
        </p:blipFill>
        <p:spPr>
          <a:xfrm>
            <a:off x="7099300" y="2730500"/>
            <a:ext cx="4470400" cy="5867400"/>
          </a:xfrm>
          <a:prstGeom prst="rect">
            <a:avLst/>
          </a:prstGeom>
        </p:spPr>
      </p:pic>
      <p:sp>
        <p:nvSpPr>
          <p:cNvPr id="262" name="10. Tabernacle"/>
          <p:cNvSpPr txBox="1"/>
          <p:nvPr>
            <p:ph type="title"/>
          </p:nvPr>
        </p:nvSpPr>
        <p:spPr>
          <a:prstGeom prst="rect">
            <a:avLst/>
          </a:prstGeom>
        </p:spPr>
        <p:txBody>
          <a:bodyPr/>
          <a:lstStyle/>
          <a:p>
            <a:pPr/>
            <a:r>
              <a:t>10. Tabernacle</a:t>
            </a:r>
          </a:p>
        </p:txBody>
      </p:sp>
      <p:sp>
        <p:nvSpPr>
          <p:cNvPr id="263" name="“The one in charge of the church or oratory is to see to it that the key to the tabernacle where the eucharist is reserved is safeguarded most carefully.”"/>
          <p:cNvSpPr txBox="1"/>
          <p:nvPr>
            <p:ph type="body" sz="half" idx="1"/>
          </p:nvPr>
        </p:nvSpPr>
        <p:spPr>
          <a:prstGeom prst="rect">
            <a:avLst/>
          </a:prstGeom>
        </p:spPr>
        <p:txBody>
          <a:bodyPr/>
          <a:lstStyle/>
          <a:p>
            <a:pPr/>
            <a:r>
              <a:t>“The one in charge of the church or oratory is to see to it that the key to the tabernacle where the eucharist is reserved is safeguarded most carefully.”</a:t>
            </a:r>
          </a:p>
        </p:txBody>
      </p:sp>
    </p:spTree>
  </p:cSld>
  <p:clrMapOvr>
    <a:masterClrMapping/>
  </p:clrMapOvr>
  <mc:AlternateContent xmlns:mc="http://schemas.openxmlformats.org/markup-compatibility/2006">
    <mc:Choice xmlns:p14="http://schemas.microsoft.com/office/powerpoint/2010/main" Requires="p14">
      <p:transition spd="slow" advClick="1" p14:dur="3000">
        <p:blinds dir="horz"/>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5" name="Image" descr="Image"/>
          <p:cNvPicPr>
            <a:picLocks noChangeAspect="1"/>
          </p:cNvPicPr>
          <p:nvPr>
            <p:ph type="pic" idx="21"/>
          </p:nvPr>
        </p:nvPicPr>
        <p:blipFill>
          <a:blip r:embed="rId2">
            <a:extLst/>
          </a:blip>
          <a:srcRect l="17976" t="0" r="17976" b="0"/>
          <a:stretch>
            <a:fillRect/>
          </a:stretch>
        </p:blipFill>
        <p:spPr>
          <a:xfrm>
            <a:off x="6502400" y="0"/>
            <a:ext cx="6502400" cy="9753600"/>
          </a:xfrm>
          <a:prstGeom prst="rect">
            <a:avLst/>
          </a:prstGeom>
        </p:spPr>
      </p:pic>
      <p:sp>
        <p:nvSpPr>
          <p:cNvPr id="266" name="Holy Communion and Worship of the Eucharist Outside Mass: 15. Still Sharing the Banquet"/>
          <p:cNvSpPr txBox="1"/>
          <p:nvPr>
            <p:ph type="title"/>
          </p:nvPr>
        </p:nvSpPr>
        <p:spPr>
          <a:prstGeom prst="rect">
            <a:avLst/>
          </a:prstGeom>
        </p:spPr>
        <p:txBody>
          <a:bodyPr/>
          <a:lstStyle>
            <a:lvl1pPr defTabSz="391414">
              <a:defRPr sz="2814"/>
            </a:lvl1pPr>
          </a:lstStyle>
          <a:p>
            <a:pPr/>
            <a:r>
              <a:t>Holy Communion and Worship of the Eucharist Outside Mass: 15. Still Sharing the Banquet</a:t>
            </a:r>
          </a:p>
        </p:txBody>
      </p:sp>
      <p:sp>
        <p:nvSpPr>
          <p:cNvPr id="267" name="When the faithful “receive communion outside Mass, they are closely united with the sacrifice that perpetuates the sacrifice of the cross. They are sharers in the sacred banquet.”"/>
          <p:cNvSpPr txBox="1"/>
          <p:nvPr>
            <p:ph type="body" sz="half" idx="1"/>
          </p:nvPr>
        </p:nvSpPr>
        <p:spPr>
          <a:prstGeom prst="rect">
            <a:avLst/>
          </a:prstGeom>
        </p:spPr>
        <p:txBody>
          <a:bodyPr/>
          <a:lstStyle>
            <a:lvl1pPr marL="457200" indent="-457200">
              <a:spcBef>
                <a:spcPts val="4200"/>
              </a:spcBef>
              <a:defRPr sz="3600">
                <a:latin typeface="+mn-lt"/>
                <a:ea typeface="+mn-ea"/>
                <a:cs typeface="+mn-cs"/>
                <a:sym typeface="Helvetica Neue Light"/>
              </a:defRPr>
            </a:lvl1pPr>
          </a:lstStyle>
          <a:p>
            <a:pPr/>
            <a:r>
              <a:t>When the faithful “receive communion outside Mass, they are closely united with the sacrifice that perpetuates the sacrifice of the cross. They are sharers in the sacred banquet.”</a:t>
            </a:r>
          </a:p>
        </p:txBody>
      </p:sp>
    </p:spTree>
  </p:cSld>
  <p:clrMapOvr>
    <a:masterClrMapping/>
  </p:clrMapOvr>
  <mc:AlternateContent xmlns:mc="http://schemas.openxmlformats.org/markup-compatibility/2006">
    <mc:Choice xmlns:p14="http://schemas.microsoft.com/office/powerpoint/2010/main" Requires="p14">
      <p:transition spd="slow" advClick="1" p14:dur="3000">
        <p:blinds dir="horz"/>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9" name="Image" descr="Image"/>
          <p:cNvPicPr>
            <a:picLocks noChangeAspect="1"/>
          </p:cNvPicPr>
          <p:nvPr>
            <p:ph type="pic" idx="21"/>
          </p:nvPr>
        </p:nvPicPr>
        <p:blipFill>
          <a:blip r:embed="rId2">
            <a:extLst/>
          </a:blip>
          <a:srcRect l="0" t="6694" r="0" b="25866"/>
          <a:stretch>
            <a:fillRect/>
          </a:stretch>
        </p:blipFill>
        <p:spPr>
          <a:xfrm>
            <a:off x="0" y="0"/>
            <a:ext cx="13004800" cy="7594600"/>
          </a:xfrm>
          <a:prstGeom prst="rect">
            <a:avLst/>
          </a:prstGeom>
        </p:spPr>
      </p:pic>
      <p:sp>
        <p:nvSpPr>
          <p:cNvPr id="270" name="Communion to the sick or homebound"/>
          <p:cNvSpPr txBox="1"/>
          <p:nvPr>
            <p:ph type="title"/>
          </p:nvPr>
        </p:nvSpPr>
        <p:spPr>
          <a:prstGeom prst="rect">
            <a:avLst/>
          </a:prstGeom>
        </p:spPr>
        <p:txBody>
          <a:bodyPr/>
          <a:lstStyle/>
          <a:p>
            <a:pPr/>
            <a:r>
              <a:t>Communion to the sick or homebound</a:t>
            </a:r>
          </a:p>
        </p:txBody>
      </p:sp>
      <p:sp>
        <p:nvSpPr>
          <p:cNvPr id="271" name="Minister Training: Diocese of Kansas City - St. Joseph"/>
          <p:cNvSpPr txBox="1"/>
          <p:nvPr>
            <p:ph type="body" sz="quarter" idx="1"/>
          </p:nvPr>
        </p:nvSpPr>
        <p:spPr>
          <a:prstGeom prst="rect">
            <a:avLst/>
          </a:prstGeom>
        </p:spPr>
        <p:txBody>
          <a:bodyPr/>
          <a:lstStyle>
            <a:lvl1pPr defTabSz="356362">
              <a:defRPr sz="1586"/>
            </a:lvl1pPr>
          </a:lstStyle>
          <a:p>
            <a:pPr/>
            <a:r>
              <a:t>Minister Training: Diocese of Kansas City - St. Joseph</a:t>
            </a:r>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3" name="HOW DO WE USE THE BOOKLET FOR COMMUNION TO THE SICK?"/>
          <p:cNvSpPr txBox="1"/>
          <p:nvPr>
            <p:ph type="title"/>
          </p:nvPr>
        </p:nvSpPr>
        <p:spPr>
          <a:prstGeom prst="rect">
            <a:avLst/>
          </a:prstGeom>
        </p:spPr>
        <p:txBody>
          <a:bodyPr/>
          <a:lstStyle>
            <a:lvl1pPr>
              <a:defRPr b="1" sz="4900">
                <a:solidFill>
                  <a:schemeClr val="accent5">
                    <a:hueOff val="-485679"/>
                    <a:satOff val="-12669"/>
                    <a:lumOff val="-27282"/>
                  </a:schemeClr>
                </a:solidFill>
                <a:latin typeface="Helvetica Neue"/>
                <a:ea typeface="Helvetica Neue"/>
                <a:cs typeface="Helvetica Neue"/>
                <a:sym typeface="Helvetica Neue"/>
              </a:defRPr>
            </a:lvl1pPr>
          </a:lstStyle>
          <a:p>
            <a:pPr/>
            <a:r>
              <a:t>HOW DO WE USE THE BOOKLET FOR COMMUNION TO THE SICK?</a:t>
            </a:r>
          </a:p>
        </p:txBody>
      </p:sp>
      <p:sp>
        <p:nvSpPr>
          <p:cNvPr id="274" name="Slide Number"/>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aphicFrame>
        <p:nvGraphicFramePr>
          <p:cNvPr id="276" name="Table 1"/>
          <p:cNvGraphicFramePr/>
          <p:nvPr/>
        </p:nvGraphicFramePr>
        <p:xfrm>
          <a:off x="1642798" y="160528"/>
          <a:ext cx="10809686" cy="8938469"/>
        </p:xfrm>
        <a:graphic xmlns:a="http://schemas.openxmlformats.org/drawingml/2006/main">
          <a:graphicData uri="http://schemas.openxmlformats.org/drawingml/2006/table">
            <a:tbl>
              <a:tblPr firstCol="0" firstRow="1" lastCol="0" lastRow="0" bandCol="0" bandRow="0" rtl="0">
                <a:tableStyleId>{4C3C2611-4C71-4FC5-86AE-919BDF0F9419}</a:tableStyleId>
              </a:tblPr>
              <a:tblGrid>
                <a:gridCol w="3598994"/>
                <a:gridCol w="3598994"/>
                <a:gridCol w="3598994"/>
              </a:tblGrid>
              <a:tr h="660412">
                <a:tc>
                  <a:txBody>
                    <a:bodyPr/>
                    <a:lstStyle/>
                    <a:p>
                      <a:pPr algn="ctr" defTabSz="800100">
                        <a:tabLst>
                          <a:tab pos="914400" algn="l"/>
                        </a:tabLst>
                        <a:defRPr sz="1800">
                          <a:solidFill>
                            <a:srgbClr val="000000"/>
                          </a:solidFill>
                        </a:defRPr>
                      </a:pPr>
                      <a:r>
                        <a:rPr sz="2600">
                          <a:solidFill>
                            <a:srgbClr val="FFFFFF"/>
                          </a:solidFill>
                          <a:effectLst>
                            <a:outerShdw sx="100000" sy="100000" kx="0" ky="0" algn="b" rotWithShape="0" blurRad="25400" dist="25400" dir="2700000">
                              <a:srgbClr val="000000">
                                <a:alpha val="79000"/>
                              </a:srgbClr>
                            </a:outerShdw>
                          </a:effectLst>
                          <a:latin typeface="Optima"/>
                          <a:ea typeface="Optima"/>
                          <a:cs typeface="Optima"/>
                          <a:sym typeface="Optima"/>
                        </a:rPr>
                        <a:t>Service</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solidFill>
                      <a:srgbClr val="8AA4A9"/>
                    </a:solidFill>
                  </a:tcPr>
                </a:tc>
                <a:tc>
                  <a:txBody>
                    <a:bodyPr/>
                    <a:lstStyle/>
                    <a:p>
                      <a:pPr algn="ctr" defTabSz="800100">
                        <a:tabLst>
                          <a:tab pos="914400" algn="l"/>
                        </a:tabLst>
                        <a:defRPr sz="1800">
                          <a:solidFill>
                            <a:srgbClr val="000000"/>
                          </a:solidFill>
                        </a:defRPr>
                      </a:pPr>
                      <a:r>
                        <a:rPr sz="2600">
                          <a:solidFill>
                            <a:srgbClr val="FFFFFF"/>
                          </a:solidFill>
                          <a:effectLst>
                            <a:outerShdw sx="100000" sy="100000" kx="0" ky="0" algn="b" rotWithShape="0" blurRad="25400" dist="25400" dir="2700000">
                              <a:srgbClr val="000000">
                                <a:alpha val="79000"/>
                              </a:srgbClr>
                            </a:outerShdw>
                          </a:effectLst>
                          <a:latin typeface="Optima"/>
                          <a:ea typeface="Optima"/>
                          <a:cs typeface="Optima"/>
                          <a:sym typeface="Optima"/>
                        </a:rPr>
                        <a:t>Recipient</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solidFill>
                      <a:srgbClr val="8AA4A9"/>
                    </a:solidFill>
                  </a:tcPr>
                </a:tc>
                <a:tc>
                  <a:txBody>
                    <a:bodyPr/>
                    <a:lstStyle/>
                    <a:p>
                      <a:pPr algn="ctr" defTabSz="800100">
                        <a:tabLst>
                          <a:tab pos="914400" algn="l"/>
                        </a:tabLst>
                        <a:defRPr sz="1800">
                          <a:solidFill>
                            <a:srgbClr val="000000"/>
                          </a:solidFill>
                        </a:defRPr>
                      </a:pPr>
                      <a:r>
                        <a:rPr sz="2600">
                          <a:solidFill>
                            <a:srgbClr val="FFFFFF"/>
                          </a:solidFill>
                          <a:effectLst>
                            <a:outerShdw sx="100000" sy="100000" kx="0" ky="0" algn="b" rotWithShape="0" blurRad="25400" dist="25400" dir="2700000">
                              <a:srgbClr val="000000">
                                <a:alpha val="79000"/>
                              </a:srgbClr>
                            </a:outerShdw>
                          </a:effectLst>
                          <a:latin typeface="Optima"/>
                          <a:ea typeface="Optima"/>
                          <a:cs typeface="Optima"/>
                          <a:sym typeface="Optima"/>
                        </a:rPr>
                        <a:t>Minister</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solidFill>
                      <a:srgbClr val="8AA4A9"/>
                    </a:solidFill>
                  </a:tcPr>
                </a:tc>
              </a:tr>
              <a:tr h="1033169">
                <a:tc>
                  <a:txBody>
                    <a:bodyPr/>
                    <a:lstStyle/>
                    <a:p>
                      <a:pPr algn="ctr" defTabSz="914400">
                        <a:tabLst>
                          <a:tab pos="711200" algn="l"/>
                        </a:tabLst>
                        <a:defRPr sz="1800">
                          <a:solidFill>
                            <a:srgbClr val="000000"/>
                          </a:solidFill>
                        </a:defRPr>
                      </a:pPr>
                      <a:r>
                        <a:rPr sz="2600">
                          <a:solidFill>
                            <a:srgbClr val="363929"/>
                          </a:solidFill>
                          <a:latin typeface="Optima"/>
                          <a:ea typeface="Optima"/>
                          <a:cs typeface="Optima"/>
                          <a:sym typeface="Optima"/>
                        </a:rPr>
                        <a:t>Visiting the Sick</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tcPr>
                </a:tc>
                <a:tc>
                  <a:txBody>
                    <a:bodyPr/>
                    <a:lstStyle/>
                    <a:p>
                      <a:pPr algn="ctr" defTabSz="914400">
                        <a:tabLst>
                          <a:tab pos="711200" algn="l"/>
                        </a:tabLst>
                        <a:defRPr sz="1800">
                          <a:solidFill>
                            <a:srgbClr val="000000"/>
                          </a:solidFill>
                        </a:defRPr>
                      </a:pPr>
                      <a:r>
                        <a:rPr sz="2600">
                          <a:solidFill>
                            <a:srgbClr val="363929"/>
                          </a:solidFill>
                          <a:latin typeface="Optima"/>
                          <a:ea typeface="Optima"/>
                          <a:cs typeface="Optima"/>
                          <a:sym typeface="Optima"/>
                        </a:rPr>
                        <a:t>Any sick person</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tcPr>
                </a:tc>
                <a:tc>
                  <a:txBody>
                    <a:bodyPr/>
                    <a:lstStyle/>
                    <a:p>
                      <a:pPr algn="ctr" defTabSz="914400">
                        <a:tabLst>
                          <a:tab pos="711200" algn="l"/>
                        </a:tabLst>
                        <a:defRPr sz="1800">
                          <a:solidFill>
                            <a:srgbClr val="000000"/>
                          </a:solidFill>
                        </a:defRPr>
                      </a:pPr>
                      <a:r>
                        <a:rPr sz="2600">
                          <a:solidFill>
                            <a:srgbClr val="363929"/>
                          </a:solidFill>
                          <a:latin typeface="Optima"/>
                          <a:ea typeface="Optima"/>
                          <a:cs typeface="Optima"/>
                          <a:sym typeface="Optima"/>
                        </a:rPr>
                        <a:t>Anyone</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tcPr>
                </a:tc>
              </a:tr>
              <a:tr h="1033169">
                <a:tc>
                  <a:txBody>
                    <a:bodyPr/>
                    <a:lstStyle/>
                    <a:p>
                      <a:pPr algn="ctr" defTabSz="914400">
                        <a:tabLst>
                          <a:tab pos="711200" algn="l"/>
                        </a:tabLst>
                        <a:defRPr sz="1800">
                          <a:solidFill>
                            <a:srgbClr val="000000"/>
                          </a:solidFill>
                        </a:defRPr>
                      </a:pPr>
                      <a:r>
                        <a:rPr sz="2600">
                          <a:solidFill>
                            <a:srgbClr val="363929"/>
                          </a:solidFill>
                          <a:latin typeface="Optima"/>
                          <a:ea typeface="Optima"/>
                          <a:cs typeface="Optima"/>
                          <a:sym typeface="Optima"/>
                        </a:rPr>
                        <a:t>Communion</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tcPr>
                </a:tc>
                <a:tc>
                  <a:txBody>
                    <a:bodyPr/>
                    <a:lstStyle/>
                    <a:p>
                      <a:pPr algn="ctr" defTabSz="914400">
                        <a:tabLst>
                          <a:tab pos="711200" algn="l"/>
                        </a:tabLst>
                        <a:defRPr sz="1800">
                          <a:solidFill>
                            <a:srgbClr val="000000"/>
                          </a:solidFill>
                        </a:defRPr>
                      </a:pPr>
                      <a:r>
                        <a:rPr sz="2600">
                          <a:solidFill>
                            <a:srgbClr val="363929"/>
                          </a:solidFill>
                          <a:latin typeface="Optima"/>
                          <a:ea typeface="Optima"/>
                          <a:cs typeface="Optima"/>
                          <a:sym typeface="Optima"/>
                        </a:rPr>
                        <a:t>Any sick person eligible and capable</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tcPr>
                </a:tc>
                <a:tc>
                  <a:txBody>
                    <a:bodyPr/>
                    <a:lstStyle/>
                    <a:p>
                      <a:pPr algn="ctr" defTabSz="914400">
                        <a:tabLst>
                          <a:tab pos="711200" algn="l"/>
                        </a:tabLst>
                        <a:defRPr sz="1800">
                          <a:solidFill>
                            <a:srgbClr val="000000"/>
                          </a:solidFill>
                        </a:defRPr>
                      </a:pPr>
                      <a:r>
                        <a:rPr sz="2600">
                          <a:solidFill>
                            <a:srgbClr val="363929"/>
                          </a:solidFill>
                          <a:latin typeface="Optima"/>
                          <a:ea typeface="Optima"/>
                          <a:cs typeface="Optima"/>
                          <a:sym typeface="Optima"/>
                        </a:rPr>
                        <a:t>Communion minister</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tcPr>
                </a:tc>
              </a:tr>
              <a:tr h="1033169">
                <a:tc>
                  <a:txBody>
                    <a:bodyPr/>
                    <a:lstStyle/>
                    <a:p>
                      <a:pPr algn="ctr" defTabSz="914400">
                        <a:tabLst>
                          <a:tab pos="711200" algn="l"/>
                        </a:tabLst>
                        <a:defRPr sz="1800">
                          <a:solidFill>
                            <a:srgbClr val="000000"/>
                          </a:solidFill>
                        </a:defRPr>
                      </a:pPr>
                      <a:r>
                        <a:rPr sz="2600">
                          <a:solidFill>
                            <a:srgbClr val="363929"/>
                          </a:solidFill>
                          <a:latin typeface="Optima"/>
                          <a:ea typeface="Optima"/>
                          <a:cs typeface="Optima"/>
                          <a:sym typeface="Optima"/>
                        </a:rPr>
                        <a:t>Anointing</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tcPr>
                </a:tc>
                <a:tc>
                  <a:txBody>
                    <a:bodyPr/>
                    <a:lstStyle/>
                    <a:p>
                      <a:pPr algn="ctr" defTabSz="914400">
                        <a:tabLst>
                          <a:tab pos="711200" algn="l"/>
                        </a:tabLst>
                        <a:defRPr sz="1800">
                          <a:solidFill>
                            <a:srgbClr val="000000"/>
                          </a:solidFill>
                        </a:defRPr>
                      </a:pPr>
                      <a:r>
                        <a:rPr sz="2600">
                          <a:solidFill>
                            <a:srgbClr val="363929"/>
                          </a:solidFill>
                          <a:latin typeface="Optima"/>
                          <a:ea typeface="Optima"/>
                          <a:cs typeface="Optima"/>
                          <a:sym typeface="Optima"/>
                        </a:rPr>
                        <a:t>Reality or possibility of serious illness</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tcPr>
                </a:tc>
                <a:tc>
                  <a:txBody>
                    <a:bodyPr/>
                    <a:lstStyle/>
                    <a:p>
                      <a:pPr algn="ctr" defTabSz="914400">
                        <a:tabLst>
                          <a:tab pos="711200" algn="l"/>
                        </a:tabLst>
                        <a:defRPr sz="1800">
                          <a:solidFill>
                            <a:srgbClr val="000000"/>
                          </a:solidFill>
                        </a:defRPr>
                      </a:pPr>
                      <a:r>
                        <a:rPr sz="2600">
                          <a:solidFill>
                            <a:srgbClr val="363929"/>
                          </a:solidFill>
                          <a:latin typeface="Optima"/>
                          <a:ea typeface="Optima"/>
                          <a:cs typeface="Optima"/>
                          <a:sym typeface="Optima"/>
                        </a:rPr>
                        <a:t>Priest</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tcPr>
                </a:tc>
              </a:tr>
              <a:tr h="1033169">
                <a:tc>
                  <a:txBody>
                    <a:bodyPr/>
                    <a:lstStyle/>
                    <a:p>
                      <a:pPr algn="ctr" defTabSz="914400">
                        <a:tabLst>
                          <a:tab pos="711200" algn="l"/>
                        </a:tabLst>
                        <a:defRPr sz="1800">
                          <a:solidFill>
                            <a:srgbClr val="000000"/>
                          </a:solidFill>
                        </a:defRPr>
                      </a:pPr>
                      <a:r>
                        <a:rPr sz="2600">
                          <a:solidFill>
                            <a:srgbClr val="363929"/>
                          </a:solidFill>
                          <a:latin typeface="Optima"/>
                          <a:ea typeface="Optima"/>
                          <a:cs typeface="Optima"/>
                          <a:sym typeface="Optima"/>
                        </a:rPr>
                        <a:t>Reconciliation</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tcPr>
                </a:tc>
                <a:tc>
                  <a:txBody>
                    <a:bodyPr/>
                    <a:lstStyle/>
                    <a:p>
                      <a:pPr algn="ctr" defTabSz="914400">
                        <a:tabLst>
                          <a:tab pos="711200" algn="l"/>
                        </a:tabLst>
                        <a:defRPr sz="1800">
                          <a:solidFill>
                            <a:srgbClr val="000000"/>
                          </a:solidFill>
                        </a:defRPr>
                      </a:pPr>
                      <a:r>
                        <a:rPr sz="2600">
                          <a:solidFill>
                            <a:srgbClr val="363929"/>
                          </a:solidFill>
                          <a:latin typeface="Optima"/>
                          <a:ea typeface="Optima"/>
                          <a:cs typeface="Optima"/>
                          <a:sym typeface="Optima"/>
                        </a:rPr>
                        <a:t>Any eligible sick person</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tcPr>
                </a:tc>
                <a:tc>
                  <a:txBody>
                    <a:bodyPr/>
                    <a:lstStyle/>
                    <a:p>
                      <a:pPr algn="ctr" defTabSz="914400">
                        <a:tabLst>
                          <a:tab pos="711200" algn="l"/>
                        </a:tabLst>
                        <a:defRPr sz="1800">
                          <a:solidFill>
                            <a:srgbClr val="000000"/>
                          </a:solidFill>
                        </a:defRPr>
                      </a:pPr>
                      <a:r>
                        <a:rPr sz="2600">
                          <a:solidFill>
                            <a:srgbClr val="363929"/>
                          </a:solidFill>
                          <a:latin typeface="Optima"/>
                          <a:ea typeface="Optima"/>
                          <a:cs typeface="Optima"/>
                          <a:sym typeface="Optima"/>
                        </a:rPr>
                        <a:t>Priest</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tcPr>
                </a:tc>
              </a:tr>
              <a:tr h="1033169">
                <a:tc>
                  <a:txBody>
                    <a:bodyPr/>
                    <a:lstStyle/>
                    <a:p>
                      <a:pPr algn="ctr" defTabSz="914400">
                        <a:tabLst>
                          <a:tab pos="711200" algn="l"/>
                        </a:tabLst>
                        <a:defRPr sz="1800">
                          <a:solidFill>
                            <a:srgbClr val="000000"/>
                          </a:solidFill>
                        </a:defRPr>
                      </a:pPr>
                      <a:r>
                        <a:rPr sz="2600">
                          <a:solidFill>
                            <a:srgbClr val="363929"/>
                          </a:solidFill>
                          <a:latin typeface="Optima"/>
                          <a:ea typeface="Optima"/>
                          <a:cs typeface="Optima"/>
                          <a:sym typeface="Optima"/>
                        </a:rPr>
                        <a:t>Viaticum</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tcPr>
                </a:tc>
                <a:tc>
                  <a:txBody>
                    <a:bodyPr/>
                    <a:lstStyle/>
                    <a:p>
                      <a:pPr algn="ctr" defTabSz="914400">
                        <a:tabLst>
                          <a:tab pos="711200" algn="l"/>
                        </a:tabLst>
                        <a:defRPr sz="1800">
                          <a:solidFill>
                            <a:srgbClr val="000000"/>
                          </a:solidFill>
                        </a:defRPr>
                      </a:pPr>
                      <a:r>
                        <a:rPr sz="2600">
                          <a:solidFill>
                            <a:srgbClr val="363929"/>
                          </a:solidFill>
                          <a:latin typeface="Optima"/>
                          <a:ea typeface="Optima"/>
                          <a:cs typeface="Optima"/>
                          <a:sym typeface="Optima"/>
                        </a:rPr>
                        <a:t>One who is dying</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tcPr>
                </a:tc>
                <a:tc>
                  <a:txBody>
                    <a:bodyPr/>
                    <a:lstStyle/>
                    <a:p>
                      <a:pPr algn="ctr" defTabSz="914400">
                        <a:tabLst>
                          <a:tab pos="711200" algn="l"/>
                        </a:tabLst>
                        <a:defRPr sz="1800">
                          <a:solidFill>
                            <a:srgbClr val="000000"/>
                          </a:solidFill>
                        </a:defRPr>
                      </a:pPr>
                      <a:r>
                        <a:rPr sz="2600">
                          <a:solidFill>
                            <a:srgbClr val="363929"/>
                          </a:solidFill>
                          <a:latin typeface="Optima"/>
                          <a:ea typeface="Optima"/>
                          <a:cs typeface="Optima"/>
                          <a:sym typeface="Optima"/>
                        </a:rPr>
                        <a:t>Communion minister</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tcPr>
                </a:tc>
              </a:tr>
              <a:tr h="1033169">
                <a:tc>
                  <a:txBody>
                    <a:bodyPr/>
                    <a:lstStyle/>
                    <a:p>
                      <a:pPr algn="ctr" defTabSz="914400">
                        <a:tabLst>
                          <a:tab pos="711200" algn="l"/>
                        </a:tabLst>
                        <a:defRPr sz="1800">
                          <a:solidFill>
                            <a:srgbClr val="000000"/>
                          </a:solidFill>
                        </a:defRPr>
                      </a:pPr>
                      <a:r>
                        <a:rPr sz="2600">
                          <a:solidFill>
                            <a:srgbClr val="363929"/>
                          </a:solidFill>
                          <a:latin typeface="Optima"/>
                          <a:ea typeface="Optima"/>
                          <a:cs typeface="Optima"/>
                          <a:sym typeface="Optima"/>
                        </a:rPr>
                        <a:t>Apostolic Pardon</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tcPr>
                </a:tc>
                <a:tc>
                  <a:txBody>
                    <a:bodyPr/>
                    <a:lstStyle/>
                    <a:p>
                      <a:pPr algn="ctr" defTabSz="914400">
                        <a:tabLst>
                          <a:tab pos="711200" algn="l"/>
                        </a:tabLst>
                        <a:defRPr sz="1800">
                          <a:solidFill>
                            <a:srgbClr val="000000"/>
                          </a:solidFill>
                        </a:defRPr>
                      </a:pPr>
                      <a:r>
                        <a:rPr sz="2600">
                          <a:solidFill>
                            <a:srgbClr val="363929"/>
                          </a:solidFill>
                          <a:latin typeface="Optima"/>
                          <a:ea typeface="Optima"/>
                          <a:cs typeface="Optima"/>
                          <a:sym typeface="Optima"/>
                        </a:rPr>
                        <a:t>One who is dying</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tcPr>
                </a:tc>
                <a:tc>
                  <a:txBody>
                    <a:bodyPr/>
                    <a:lstStyle/>
                    <a:p>
                      <a:pPr algn="ctr" defTabSz="914400">
                        <a:tabLst>
                          <a:tab pos="711200" algn="l"/>
                        </a:tabLst>
                        <a:defRPr sz="1800">
                          <a:solidFill>
                            <a:srgbClr val="000000"/>
                          </a:solidFill>
                        </a:defRPr>
                      </a:pPr>
                      <a:r>
                        <a:rPr sz="2600">
                          <a:solidFill>
                            <a:srgbClr val="363929"/>
                          </a:solidFill>
                          <a:latin typeface="Optima"/>
                          <a:ea typeface="Optima"/>
                          <a:cs typeface="Optima"/>
                          <a:sym typeface="Optima"/>
                        </a:rPr>
                        <a:t>Priest</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tcPr>
                </a:tc>
              </a:tr>
              <a:tr h="1033169">
                <a:tc>
                  <a:txBody>
                    <a:bodyPr/>
                    <a:lstStyle/>
                    <a:p>
                      <a:pPr algn="ctr" defTabSz="914400">
                        <a:tabLst>
                          <a:tab pos="711200" algn="l"/>
                        </a:tabLst>
                        <a:defRPr sz="1800">
                          <a:solidFill>
                            <a:srgbClr val="000000"/>
                          </a:solidFill>
                        </a:defRPr>
                      </a:pPr>
                      <a:r>
                        <a:rPr sz="2600">
                          <a:solidFill>
                            <a:srgbClr val="363929"/>
                          </a:solidFill>
                          <a:latin typeface="Optima"/>
                          <a:ea typeface="Optima"/>
                          <a:cs typeface="Optima"/>
                          <a:sym typeface="Optima"/>
                        </a:rPr>
                        <a:t>Prayers for the dying</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tcPr>
                </a:tc>
                <a:tc>
                  <a:txBody>
                    <a:bodyPr/>
                    <a:lstStyle/>
                    <a:p>
                      <a:pPr algn="ctr" defTabSz="914400">
                        <a:tabLst>
                          <a:tab pos="711200" algn="l"/>
                        </a:tabLst>
                        <a:defRPr sz="1800">
                          <a:solidFill>
                            <a:srgbClr val="000000"/>
                          </a:solidFill>
                        </a:defRPr>
                      </a:pPr>
                      <a:r>
                        <a:rPr sz="2600">
                          <a:solidFill>
                            <a:srgbClr val="363929"/>
                          </a:solidFill>
                          <a:latin typeface="Optima"/>
                          <a:ea typeface="Optima"/>
                          <a:cs typeface="Optima"/>
                          <a:sym typeface="Optima"/>
                        </a:rPr>
                        <a:t>One who is dying</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tcPr>
                </a:tc>
                <a:tc>
                  <a:txBody>
                    <a:bodyPr/>
                    <a:lstStyle/>
                    <a:p>
                      <a:pPr algn="ctr" defTabSz="914400">
                        <a:tabLst>
                          <a:tab pos="711200" algn="l"/>
                        </a:tabLst>
                        <a:defRPr sz="1800">
                          <a:solidFill>
                            <a:srgbClr val="000000"/>
                          </a:solidFill>
                        </a:defRPr>
                      </a:pPr>
                      <a:r>
                        <a:rPr sz="2600">
                          <a:solidFill>
                            <a:srgbClr val="363929"/>
                          </a:solidFill>
                          <a:latin typeface="Optima"/>
                          <a:ea typeface="Optima"/>
                          <a:cs typeface="Optima"/>
                          <a:sym typeface="Optima"/>
                        </a:rPr>
                        <a:t>Anyone</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tcPr>
                </a:tc>
              </a:tr>
              <a:tr h="1033169">
                <a:tc>
                  <a:txBody>
                    <a:bodyPr/>
                    <a:lstStyle/>
                    <a:p>
                      <a:pPr algn="ctr" defTabSz="914400">
                        <a:tabLst>
                          <a:tab pos="711200" algn="l"/>
                        </a:tabLst>
                        <a:defRPr sz="1800">
                          <a:solidFill>
                            <a:srgbClr val="000000"/>
                          </a:solidFill>
                        </a:defRPr>
                      </a:pPr>
                      <a:r>
                        <a:rPr sz="2600">
                          <a:solidFill>
                            <a:srgbClr val="363929"/>
                          </a:solidFill>
                          <a:latin typeface="Optima"/>
                          <a:ea typeface="Optima"/>
                          <a:cs typeface="Optima"/>
                          <a:sym typeface="Optima"/>
                        </a:rPr>
                        <a:t>Prayers for the dead</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tcPr>
                </a:tc>
                <a:tc>
                  <a:txBody>
                    <a:bodyPr/>
                    <a:lstStyle/>
                    <a:p>
                      <a:pPr algn="ctr" defTabSz="914400">
                        <a:tabLst>
                          <a:tab pos="711200" algn="l"/>
                        </a:tabLst>
                        <a:defRPr sz="1800">
                          <a:solidFill>
                            <a:srgbClr val="000000"/>
                          </a:solidFill>
                        </a:defRPr>
                      </a:pPr>
                      <a:r>
                        <a:rPr sz="2600">
                          <a:solidFill>
                            <a:srgbClr val="363929"/>
                          </a:solidFill>
                          <a:latin typeface="Optima"/>
                          <a:ea typeface="Optima"/>
                          <a:cs typeface="Optima"/>
                          <a:sym typeface="Optima"/>
                        </a:rPr>
                        <a:t>One who has died</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tcPr>
                </a:tc>
                <a:tc>
                  <a:txBody>
                    <a:bodyPr/>
                    <a:lstStyle/>
                    <a:p>
                      <a:pPr algn="ctr" defTabSz="914400">
                        <a:tabLst>
                          <a:tab pos="711200" algn="l"/>
                        </a:tabLst>
                        <a:defRPr sz="1800">
                          <a:solidFill>
                            <a:srgbClr val="000000"/>
                          </a:solidFill>
                        </a:defRPr>
                      </a:pPr>
                      <a:r>
                        <a:rPr sz="2600">
                          <a:solidFill>
                            <a:srgbClr val="363929"/>
                          </a:solidFill>
                          <a:latin typeface="Optima"/>
                          <a:ea typeface="Optima"/>
                          <a:cs typeface="Optima"/>
                          <a:sym typeface="Optima"/>
                        </a:rPr>
                        <a:t>Anyone</a:t>
                      </a:r>
                    </a:p>
                  </a:txBody>
                  <a:tcPr marL="50800" marR="50800" marT="50800" marB="50800" anchor="ctr" anchorCtr="0" horzOverflow="overflow">
                    <a:lnL w="12700">
                      <a:solidFill>
                        <a:srgbClr val="252F36"/>
                      </a:solidFill>
                      <a:miter lim="400000"/>
                    </a:lnL>
                    <a:lnR w="12700">
                      <a:solidFill>
                        <a:srgbClr val="252F36"/>
                      </a:solidFill>
                      <a:miter lim="400000"/>
                    </a:lnR>
                    <a:lnT w="12700">
                      <a:solidFill>
                        <a:srgbClr val="252F36"/>
                      </a:solidFill>
                      <a:miter lim="400000"/>
                    </a:lnT>
                    <a:lnB w="12700">
                      <a:solidFill>
                        <a:srgbClr val="252F36"/>
                      </a:solidFill>
                      <a:miter lim="400000"/>
                    </a:lnB>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8" name="Image" descr="Image"/>
          <p:cNvPicPr>
            <a:picLocks noChangeAspect="1"/>
          </p:cNvPicPr>
          <p:nvPr>
            <p:ph type="pic" idx="21"/>
          </p:nvPr>
        </p:nvPicPr>
        <p:blipFill>
          <a:blip r:embed="rId2">
            <a:extLst/>
          </a:blip>
          <a:srcRect l="23878" t="0" r="23878" b="0"/>
          <a:stretch>
            <a:fillRect/>
          </a:stretch>
        </p:blipFill>
        <p:spPr>
          <a:xfrm>
            <a:off x="6502400" y="0"/>
            <a:ext cx="6502400" cy="9753600"/>
          </a:xfrm>
          <a:prstGeom prst="rect">
            <a:avLst/>
          </a:prstGeom>
        </p:spPr>
      </p:pic>
      <p:sp>
        <p:nvSpPr>
          <p:cNvPr id="279" name="Preparations"/>
          <p:cNvSpPr txBox="1"/>
          <p:nvPr>
            <p:ph type="title"/>
          </p:nvPr>
        </p:nvSpPr>
        <p:spPr>
          <a:prstGeom prst="rect">
            <a:avLst/>
          </a:prstGeom>
        </p:spPr>
        <p:txBody>
          <a:bodyPr/>
          <a:lstStyle/>
          <a:p>
            <a:pPr/>
            <a:r>
              <a:t>Preparations</a:t>
            </a:r>
          </a:p>
        </p:txBody>
      </p:sp>
      <p:sp>
        <p:nvSpPr>
          <p:cNvPr id="280" name="Bring appropriate materials: ritual book, parish bulletin…"/>
          <p:cNvSpPr txBox="1"/>
          <p:nvPr>
            <p:ph type="body" sz="half" idx="1"/>
          </p:nvPr>
        </p:nvSpPr>
        <p:spPr>
          <a:xfrm>
            <a:off x="584200" y="2222500"/>
            <a:ext cx="5080000" cy="6667500"/>
          </a:xfrm>
          <a:prstGeom prst="rect">
            <a:avLst/>
          </a:prstGeom>
        </p:spPr>
        <p:txBody>
          <a:bodyPr/>
          <a:lstStyle/>
          <a:p>
            <a:pPr marL="0" indent="0">
              <a:buSzTx/>
              <a:buFontTx/>
              <a:buNone/>
            </a:pPr>
            <a:r>
              <a:t>Bring appropriate materials: ritual book, parish bulletin</a:t>
            </a:r>
          </a:p>
          <a:p>
            <a:pPr marL="0" indent="0">
              <a:buSzTx/>
              <a:buFontTx/>
              <a:buNone/>
            </a:pPr>
            <a:r>
              <a:t>“Those who are with the sick should be asked to prepare a table covered with a linen cloth upon which the Blessed Sacrament will be placed. Lighted candles are prepared and, where it is customary, a vessel of holy water” PCS 74 </a:t>
            </a:r>
          </a:p>
          <a:p>
            <a:pPr marL="0" indent="0">
              <a:buSzTx/>
              <a:buFontTx/>
              <a:buNone/>
            </a:pPr>
            <a:r>
              <a:t>Traveling with the Blessed Sacrament in your car</a:t>
            </a:r>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2" name="Image" descr="Image"/>
          <p:cNvPicPr>
            <a:picLocks noChangeAspect="1"/>
          </p:cNvPicPr>
          <p:nvPr>
            <p:ph type="pic" idx="21"/>
          </p:nvPr>
        </p:nvPicPr>
        <p:blipFill>
          <a:blip r:embed="rId2">
            <a:extLst/>
          </a:blip>
          <a:srcRect l="32161" t="0" r="32161" b="0"/>
          <a:stretch>
            <a:fillRect/>
          </a:stretch>
        </p:blipFill>
        <p:spPr>
          <a:xfrm>
            <a:off x="6502400" y="0"/>
            <a:ext cx="6502400" cy="9753600"/>
          </a:xfrm>
          <a:prstGeom prst="rect">
            <a:avLst/>
          </a:prstGeom>
        </p:spPr>
      </p:pic>
      <p:sp>
        <p:nvSpPr>
          <p:cNvPr id="283" name="Occasion"/>
          <p:cNvSpPr txBox="1"/>
          <p:nvPr>
            <p:ph type="title"/>
          </p:nvPr>
        </p:nvSpPr>
        <p:spPr>
          <a:prstGeom prst="rect">
            <a:avLst/>
          </a:prstGeom>
        </p:spPr>
        <p:txBody>
          <a:bodyPr/>
          <a:lstStyle/>
          <a:p>
            <a:pPr/>
            <a:r>
              <a:t>Occasion</a:t>
            </a:r>
          </a:p>
        </p:txBody>
      </p:sp>
      <p:sp>
        <p:nvSpPr>
          <p:cNvPr id="284" name="Ideally, from Sunday mass to the home, bringing communion consecrated at that mass…"/>
          <p:cNvSpPr txBox="1"/>
          <p:nvPr>
            <p:ph type="body" sz="half" idx="1"/>
          </p:nvPr>
        </p:nvSpPr>
        <p:spPr>
          <a:prstGeom prst="rect">
            <a:avLst/>
          </a:prstGeom>
        </p:spPr>
        <p:txBody>
          <a:bodyPr/>
          <a:lstStyle/>
          <a:p>
            <a:pPr marL="457200" indent="-457200">
              <a:spcBef>
                <a:spcPts val="4200"/>
              </a:spcBef>
              <a:defRPr sz="3600">
                <a:latin typeface="+mn-lt"/>
                <a:ea typeface="+mn-ea"/>
                <a:cs typeface="+mn-cs"/>
                <a:sym typeface="Helvetica Neue Light"/>
              </a:defRPr>
            </a:pPr>
            <a:r>
              <a:t>Ideally, from Sunday mass to the home, bringing communion consecrated at that mass</a:t>
            </a:r>
          </a:p>
          <a:p>
            <a:pPr marL="457200" indent="-457200">
              <a:spcBef>
                <a:spcPts val="4200"/>
              </a:spcBef>
              <a:defRPr sz="3600">
                <a:latin typeface="+mn-lt"/>
                <a:ea typeface="+mn-ea"/>
                <a:cs typeface="+mn-cs"/>
                <a:sym typeface="Helvetica Neue Light"/>
              </a:defRPr>
            </a:pPr>
            <a:r>
              <a:t>Ministering on Holy Thursday after the Mass of the Lord’s Supper</a:t>
            </a:r>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8" name="Outline for the Day"/>
          <p:cNvSpPr txBox="1"/>
          <p:nvPr>
            <p:ph type="title"/>
          </p:nvPr>
        </p:nvSpPr>
        <p:spPr>
          <a:prstGeom prst="rect">
            <a:avLst/>
          </a:prstGeom>
        </p:spPr>
        <p:txBody>
          <a:bodyPr/>
          <a:lstStyle/>
          <a:p>
            <a:pPr/>
            <a:r>
              <a:t>Outline for the Day</a:t>
            </a:r>
          </a:p>
        </p:txBody>
      </p:sp>
      <p:sp>
        <p:nvSpPr>
          <p:cNvPr id="219" name="1. Welcome…"/>
          <p:cNvSpPr txBox="1"/>
          <p:nvPr>
            <p:ph type="body" idx="1"/>
          </p:nvPr>
        </p:nvSpPr>
        <p:spPr>
          <a:prstGeom prst="rect">
            <a:avLst/>
          </a:prstGeom>
        </p:spPr>
        <p:txBody>
          <a:bodyPr numCol="2" spcCol="593090"/>
          <a:lstStyle/>
          <a:p>
            <a:pPr>
              <a:defRPr sz="5800"/>
            </a:pPr>
            <a:r>
              <a:t>1. Welcome</a:t>
            </a:r>
          </a:p>
          <a:p>
            <a:pPr>
              <a:defRPr sz="5800"/>
            </a:pPr>
            <a:r>
              <a:t>2. Importance of this ministry</a:t>
            </a:r>
          </a:p>
          <a:p>
            <a:pPr>
              <a:defRPr sz="5800"/>
            </a:pPr>
            <a:r>
              <a:t>3. Communion of the Sick</a:t>
            </a:r>
          </a:p>
          <a:p>
            <a:pPr>
              <a:defRPr sz="5800"/>
            </a:pPr>
            <a:r>
              <a:t>4. Case Studies</a:t>
            </a:r>
          </a:p>
          <a:p>
            <a:pPr>
              <a:defRPr sz="5800"/>
            </a:pPr>
            <a:r>
              <a:t>5. Questions</a:t>
            </a:r>
          </a:p>
          <a:p>
            <a:pPr>
              <a:defRPr sz="5800"/>
            </a:pPr>
            <a:r>
              <a:t>6. Prayer</a:t>
            </a:r>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3">
                <a:hueOff val="64570"/>
                <a:satOff val="16327"/>
                <a:lumOff val="16686"/>
              </a:schemeClr>
            </a:gs>
            <a:gs pos="100000">
              <a:schemeClr val="accent3"/>
            </a:gs>
          </a:gsLst>
          <a:lin ang="5400000" scaled="0"/>
        </a:gradFill>
      </p:bgPr>
    </p:bg>
    <p:spTree>
      <p:nvGrpSpPr>
        <p:cNvPr id="1" name=""/>
        <p:cNvGrpSpPr/>
        <p:nvPr/>
      </p:nvGrpSpPr>
      <p:grpSpPr>
        <a:xfrm>
          <a:off x="0" y="0"/>
          <a:ext cx="0" cy="0"/>
          <a:chOff x="0" y="0"/>
          <a:chExt cx="0" cy="0"/>
        </a:xfrm>
      </p:grpSpPr>
      <p:sp>
        <p:nvSpPr>
          <p:cNvPr id="286" name="USCCB: Introduction to the Order of Mass"/>
          <p:cNvSpPr txBox="1"/>
          <p:nvPr>
            <p:ph type="title"/>
          </p:nvPr>
        </p:nvSpPr>
        <p:spPr>
          <a:prstGeom prst="rect">
            <a:avLst/>
          </a:prstGeom>
        </p:spPr>
        <p:txBody>
          <a:bodyPr/>
          <a:lstStyle/>
          <a:p>
            <a:pPr/>
            <a:r>
              <a:t>USCCB: Introduction to the Order of Mass</a:t>
            </a:r>
          </a:p>
        </p:txBody>
      </p:sp>
      <p:sp>
        <p:nvSpPr>
          <p:cNvPr id="287" name="21: When Holy Communion is being taken from Mass to the sick or those unable to leave their homes, the priest gives the pyx containing the Holy Eucharist to the deacons, acolytes, or extraordinary ministers of Holy Communion immediately after Communion h"/>
          <p:cNvSpPr txBox="1"/>
          <p:nvPr>
            <p:ph type="body" idx="1"/>
          </p:nvPr>
        </p:nvSpPr>
        <p:spPr>
          <a:prstGeom prst="rect">
            <a:avLst/>
          </a:prstGeom>
        </p:spPr>
        <p:txBody>
          <a:bodyPr/>
          <a:lstStyle/>
          <a:p>
            <a:pPr/>
            <a:r>
              <a:t>21: When Holy Communion is being taken from Mass to the sick or those unable to leave their homes, the priest gives the pyx containing the Holy Eucharist to the deacons, acolytes, or extraordinary ministers of Holy Communion immediately after Communion has been distributed. Alternatively, they may depart immediately after receiving Communion themselves, or even as part of the concluding procession of ministers.</a:t>
            </a:r>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9" name="Image" descr="Image"/>
          <p:cNvPicPr>
            <a:picLocks noChangeAspect="1"/>
          </p:cNvPicPr>
          <p:nvPr>
            <p:ph type="pic" idx="21"/>
          </p:nvPr>
        </p:nvPicPr>
        <p:blipFill>
          <a:blip r:embed="rId2">
            <a:extLst/>
          </a:blip>
          <a:srcRect l="27696" t="0" r="27696" b="0"/>
          <a:stretch>
            <a:fillRect/>
          </a:stretch>
        </p:blipFill>
        <p:spPr>
          <a:xfrm>
            <a:off x="6502400" y="0"/>
            <a:ext cx="6502400" cy="9753600"/>
          </a:xfrm>
          <a:prstGeom prst="rect">
            <a:avLst/>
          </a:prstGeom>
        </p:spPr>
      </p:pic>
      <p:sp>
        <p:nvSpPr>
          <p:cNvPr id="290" name="Holy Communion and Worship of the Eucharist Outside Mass: 14. The Sick and Elderly"/>
          <p:cNvSpPr txBox="1"/>
          <p:nvPr>
            <p:ph type="title"/>
          </p:nvPr>
        </p:nvSpPr>
        <p:spPr>
          <a:prstGeom prst="rect">
            <a:avLst/>
          </a:prstGeom>
        </p:spPr>
        <p:txBody>
          <a:bodyPr/>
          <a:lstStyle>
            <a:lvl1pPr defTabSz="391414">
              <a:defRPr sz="2814"/>
            </a:lvl1pPr>
          </a:lstStyle>
          <a:p>
            <a:pPr/>
            <a:r>
              <a:t>Holy Communion and Worship of the Eucharist Outside Mass: 14. The Sick and Elderly</a:t>
            </a:r>
          </a:p>
        </p:txBody>
      </p:sp>
      <p:sp>
        <p:nvSpPr>
          <p:cNvPr id="291" name="The sick and the elderly should “be given the opportunity even if they are not gravely ill or in imminent danger of death, to receive the eucharist often, even daily, especially during the Easter season. It is lawful to minister communion under the form "/>
          <p:cNvSpPr txBox="1"/>
          <p:nvPr>
            <p:ph type="body" sz="half" idx="1"/>
          </p:nvPr>
        </p:nvSpPr>
        <p:spPr>
          <a:prstGeom prst="rect">
            <a:avLst/>
          </a:prstGeom>
        </p:spPr>
        <p:txBody>
          <a:bodyPr/>
          <a:lstStyle>
            <a:lvl1pPr marL="0" indent="0">
              <a:buSzTx/>
              <a:buFontTx/>
              <a:buNone/>
            </a:lvl1pPr>
          </a:lstStyle>
          <a:p>
            <a:pPr/>
            <a:r>
              <a:t>The sick and the elderly should “be given the opportunity even if they are not gravely ill or in imminent danger of death, to receive the eucharist often, even daily, especially during the Easter season. It is lawful to minister communion under the form of wine to those who cannot receive the consecrated bread.”</a:t>
            </a:r>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5">
            <a:hueOff val="406571"/>
            <a:satOff val="3016"/>
            <a:lumOff val="8824"/>
          </a:schemeClr>
        </a:solidFill>
      </p:bgPr>
    </p:bg>
    <p:spTree>
      <p:nvGrpSpPr>
        <p:cNvPr id="1" name=""/>
        <p:cNvGrpSpPr/>
        <p:nvPr/>
      </p:nvGrpSpPr>
      <p:grpSpPr>
        <a:xfrm>
          <a:off x="0" y="0"/>
          <a:ext cx="0" cy="0"/>
          <a:chOff x="0" y="0"/>
          <a:chExt cx="0" cy="0"/>
        </a:xfrm>
      </p:grpSpPr>
      <p:sp>
        <p:nvSpPr>
          <p:cNvPr id="293" name="Redemptionis Sacramentum 132:…"/>
          <p:cNvSpPr txBox="1"/>
          <p:nvPr>
            <p:ph type="title"/>
          </p:nvPr>
        </p:nvSpPr>
        <p:spPr>
          <a:xfrm>
            <a:off x="571500" y="301178"/>
            <a:ext cx="11861800" cy="9151244"/>
          </a:xfrm>
          <a:prstGeom prst="rect">
            <a:avLst/>
          </a:prstGeom>
        </p:spPr>
        <p:txBody>
          <a:bodyPr/>
          <a:lstStyle/>
          <a:p>
            <a:pPr>
              <a:defRPr sz="4800"/>
            </a:pPr>
            <a:r>
              <a:rPr i="1">
                <a:latin typeface="Helvetica Neue"/>
                <a:ea typeface="Helvetica Neue"/>
                <a:cs typeface="Helvetica Neue"/>
                <a:sym typeface="Helvetica Neue"/>
              </a:rPr>
              <a:t>Redemptionis Sacramentum</a:t>
            </a:r>
            <a:r>
              <a:t> 132: </a:t>
            </a:r>
          </a:p>
          <a:p>
            <a:pPr>
              <a:defRPr b="1" sz="4800">
                <a:latin typeface="Helvetica Neue"/>
                <a:ea typeface="Helvetica Neue"/>
                <a:cs typeface="Helvetica Neue"/>
                <a:sym typeface="Helvetica Neue"/>
              </a:defRPr>
            </a:pPr>
          </a:p>
          <a:p>
            <a:pPr>
              <a:defRPr b="1" sz="4800">
                <a:latin typeface="Helvetica Neue"/>
                <a:ea typeface="Helvetica Neue"/>
                <a:cs typeface="Helvetica Neue"/>
                <a:sym typeface="Helvetica Neue"/>
              </a:defRPr>
            </a:pPr>
            <a:r>
              <a:t>No one may carry the Most Holy Eucharist to his or her home, or to any other place contrary to the norm of law.</a:t>
            </a:r>
          </a:p>
        </p:txBody>
      </p:sp>
      <p:sp>
        <p:nvSpPr>
          <p:cNvPr id="294" name="Slide Number"/>
          <p:cNvSpPr txBox="1"/>
          <p:nvPr>
            <p:ph type="sldNum" sz="quarter" idx="4294967295"/>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6" name="Image" descr="Image"/>
          <p:cNvPicPr>
            <a:picLocks noChangeAspect="1"/>
          </p:cNvPicPr>
          <p:nvPr>
            <p:ph type="pic" idx="21"/>
          </p:nvPr>
        </p:nvPicPr>
        <p:blipFill>
          <a:blip r:embed="rId2">
            <a:extLst/>
          </a:blip>
          <a:srcRect l="0" t="5300" r="0" b="5300"/>
          <a:stretch>
            <a:fillRect/>
          </a:stretch>
        </p:blipFill>
        <p:spPr>
          <a:xfrm>
            <a:off x="6502400" y="0"/>
            <a:ext cx="6502400" cy="9753600"/>
          </a:xfrm>
          <a:prstGeom prst="rect">
            <a:avLst/>
          </a:prstGeom>
        </p:spPr>
      </p:pic>
      <p:sp>
        <p:nvSpPr>
          <p:cNvPr id="297" name="Holy Communion and Worship of the Eucharist Outside Mass 20. The Pyx"/>
          <p:cNvSpPr txBox="1"/>
          <p:nvPr>
            <p:ph type="title"/>
          </p:nvPr>
        </p:nvSpPr>
        <p:spPr>
          <a:prstGeom prst="rect">
            <a:avLst/>
          </a:prstGeom>
        </p:spPr>
        <p:txBody>
          <a:bodyPr/>
          <a:lstStyle>
            <a:lvl1pPr defTabSz="391414">
              <a:defRPr sz="2814"/>
            </a:lvl1pPr>
          </a:lstStyle>
          <a:p>
            <a:pPr/>
            <a:r>
              <a:t>Holy Communion and Worship of the Eucharist Outside Mass 20. The Pyx</a:t>
            </a:r>
          </a:p>
        </p:txBody>
      </p:sp>
      <p:sp>
        <p:nvSpPr>
          <p:cNvPr id="298" name="Outside a church, carry communion “in a pyx or other covered vessel”…"/>
          <p:cNvSpPr txBox="1"/>
          <p:nvPr>
            <p:ph type="body" sz="half" idx="1"/>
          </p:nvPr>
        </p:nvSpPr>
        <p:spPr>
          <a:prstGeom prst="rect">
            <a:avLst/>
          </a:prstGeom>
        </p:spPr>
        <p:txBody>
          <a:bodyPr/>
          <a:lstStyle/>
          <a:p>
            <a:pPr marL="457200" indent="-457200">
              <a:spcBef>
                <a:spcPts val="4200"/>
              </a:spcBef>
              <a:defRPr sz="3600">
                <a:latin typeface="+mn-lt"/>
                <a:ea typeface="+mn-ea"/>
                <a:cs typeface="+mn-cs"/>
                <a:sym typeface="Helvetica Neue Light"/>
              </a:defRPr>
            </a:pPr>
            <a:r>
              <a:t>Outside a church, carry communion “in a pyx or other covered vessel”</a:t>
            </a:r>
          </a:p>
          <a:p>
            <a:pPr marL="457200" indent="-457200">
              <a:spcBef>
                <a:spcPts val="4200"/>
              </a:spcBef>
              <a:defRPr sz="3600">
                <a:latin typeface="+mn-lt"/>
                <a:ea typeface="+mn-ea"/>
                <a:cs typeface="+mn-cs"/>
                <a:sym typeface="Helvetica Neue Light"/>
              </a:defRPr>
            </a:pPr>
            <a:r>
              <a:t>Vesture and manner of carrying the eucharist should be “appropriate and in accord with local circumstances”</a:t>
            </a:r>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0" name="Communion-590x393.jpg" descr="Communion-590x393.jpg"/>
          <p:cNvPicPr>
            <a:picLocks noChangeAspect="1"/>
          </p:cNvPicPr>
          <p:nvPr>
            <p:ph type="pic" idx="21"/>
          </p:nvPr>
        </p:nvPicPr>
        <p:blipFill>
          <a:blip r:embed="rId2">
            <a:extLst/>
          </a:blip>
          <a:srcRect l="33694" t="0" r="21898" b="0"/>
          <a:stretch>
            <a:fillRect/>
          </a:stretch>
        </p:blipFill>
        <p:spPr>
          <a:xfrm>
            <a:off x="6502400" y="0"/>
            <a:ext cx="6502400" cy="9753600"/>
          </a:xfrm>
          <a:prstGeom prst="rect">
            <a:avLst/>
          </a:prstGeom>
        </p:spPr>
      </p:pic>
      <p:sp>
        <p:nvSpPr>
          <p:cNvPr id="301" name="PCS 74"/>
          <p:cNvSpPr txBox="1"/>
          <p:nvPr>
            <p:ph type="title"/>
          </p:nvPr>
        </p:nvSpPr>
        <p:spPr>
          <a:prstGeom prst="rect">
            <a:avLst/>
          </a:prstGeom>
        </p:spPr>
        <p:txBody>
          <a:bodyPr/>
          <a:lstStyle/>
          <a:p>
            <a:pPr/>
            <a:r>
              <a:t>PCS 74</a:t>
            </a:r>
          </a:p>
        </p:txBody>
      </p:sp>
      <p:sp>
        <p:nvSpPr>
          <p:cNvPr id="302" name="Sick people who are unable to receive Communion under the form of bread may receive it under the form of wine alone."/>
          <p:cNvSpPr txBox="1"/>
          <p:nvPr>
            <p:ph type="body" sz="half" idx="1"/>
          </p:nvPr>
        </p:nvSpPr>
        <p:spPr>
          <a:prstGeom prst="rect">
            <a:avLst/>
          </a:prstGeom>
        </p:spPr>
        <p:txBody>
          <a:bodyPr/>
          <a:lstStyle>
            <a:lvl1pPr marL="0" indent="0">
              <a:spcBef>
                <a:spcPts val="4200"/>
              </a:spcBef>
              <a:buSzTx/>
              <a:buFontTx/>
              <a:buNone/>
              <a:defRPr sz="3600">
                <a:latin typeface="+mn-lt"/>
                <a:ea typeface="+mn-ea"/>
                <a:cs typeface="+mn-cs"/>
                <a:sym typeface="Helvetica Neue Light"/>
              </a:defRPr>
            </a:lvl1pPr>
          </a:lstStyle>
          <a:p>
            <a:pPr/>
            <a:r>
              <a:t>Sick people who are unable to receive Communion under the form of bread may receive it under the form of wine alone.</a:t>
            </a:r>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4" name="Image" descr="Image"/>
          <p:cNvPicPr>
            <a:picLocks noChangeAspect="1"/>
          </p:cNvPicPr>
          <p:nvPr>
            <p:ph type="pic" idx="21"/>
          </p:nvPr>
        </p:nvPicPr>
        <p:blipFill>
          <a:blip r:embed="rId2">
            <a:extLst/>
          </a:blip>
          <a:srcRect l="16666" t="0" r="16666" b="0"/>
          <a:stretch>
            <a:fillRect/>
          </a:stretch>
        </p:blipFill>
        <p:spPr>
          <a:xfrm>
            <a:off x="6502400" y="0"/>
            <a:ext cx="6502400" cy="9753600"/>
          </a:xfrm>
          <a:prstGeom prst="rect">
            <a:avLst/>
          </a:prstGeom>
        </p:spPr>
      </p:pic>
      <p:sp>
        <p:nvSpPr>
          <p:cNvPr id="305" name="PCS 74"/>
          <p:cNvSpPr txBox="1"/>
          <p:nvPr>
            <p:ph type="title"/>
          </p:nvPr>
        </p:nvSpPr>
        <p:spPr>
          <a:prstGeom prst="rect">
            <a:avLst/>
          </a:prstGeom>
        </p:spPr>
        <p:txBody>
          <a:bodyPr/>
          <a:lstStyle/>
          <a:p>
            <a:pPr/>
            <a:r>
              <a:t>PCS 74</a:t>
            </a:r>
          </a:p>
        </p:txBody>
      </p:sp>
      <p:sp>
        <p:nvSpPr>
          <p:cNvPr id="306" name="If the wine is consecrated at a Mass not celebrated in the presence of the sick person, the Blood of the Lord is kept in a properly covered vessel and is placed in the tabernacle after Communion. The Precious Blood should be carried to the sick in a vess"/>
          <p:cNvSpPr txBox="1"/>
          <p:nvPr>
            <p:ph type="body" sz="half" idx="1"/>
          </p:nvPr>
        </p:nvSpPr>
        <p:spPr>
          <a:xfrm>
            <a:off x="568196" y="2228850"/>
            <a:ext cx="5080001" cy="6667500"/>
          </a:xfrm>
          <a:prstGeom prst="rect">
            <a:avLst/>
          </a:prstGeom>
        </p:spPr>
        <p:txBody>
          <a:bodyPr/>
          <a:lstStyle>
            <a:lvl1pPr marL="0" indent="0" defTabSz="525779">
              <a:spcBef>
                <a:spcPts val="3700"/>
              </a:spcBef>
              <a:buSzTx/>
              <a:buFontTx/>
              <a:buNone/>
              <a:defRPr sz="3239">
                <a:latin typeface="+mn-lt"/>
                <a:ea typeface="+mn-ea"/>
                <a:cs typeface="+mn-cs"/>
                <a:sym typeface="Helvetica Neue Light"/>
              </a:defRPr>
            </a:lvl1pPr>
          </a:lstStyle>
          <a:p>
            <a:pPr/>
            <a:r>
              <a:t>If the wine is consecrated at a Mass not celebrated in the presence of the sick person, the Blood of the Lord is kept in a properly covered vessel and is placed in the tabernacle after Communion. The Precious Blood should be carried to the sick in a vessel which is closed in such a way as to eliminate all danger of spilling.</a:t>
            </a:r>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8" name="Image" descr="Image"/>
          <p:cNvPicPr>
            <a:picLocks noChangeAspect="1"/>
          </p:cNvPicPr>
          <p:nvPr>
            <p:ph type="pic" idx="21"/>
          </p:nvPr>
        </p:nvPicPr>
        <p:blipFill>
          <a:blip r:embed="rId2">
            <a:extLst/>
          </a:blip>
          <a:srcRect l="24571" t="0" r="24571" b="0"/>
          <a:stretch>
            <a:fillRect/>
          </a:stretch>
        </p:blipFill>
        <p:spPr>
          <a:xfrm>
            <a:off x="6502400" y="0"/>
            <a:ext cx="6502400" cy="9753600"/>
          </a:xfrm>
          <a:prstGeom prst="rect">
            <a:avLst/>
          </a:prstGeom>
        </p:spPr>
      </p:pic>
      <p:sp>
        <p:nvSpPr>
          <p:cNvPr id="309" name="Holy Communion and Worship of the Eucharist Outside Mass 19. Preparations"/>
          <p:cNvSpPr txBox="1"/>
          <p:nvPr>
            <p:ph type="title"/>
          </p:nvPr>
        </p:nvSpPr>
        <p:spPr>
          <a:prstGeom prst="rect">
            <a:avLst/>
          </a:prstGeom>
        </p:spPr>
        <p:txBody>
          <a:bodyPr/>
          <a:lstStyle>
            <a:lvl1pPr defTabSz="391414">
              <a:defRPr sz="2814"/>
            </a:lvl1pPr>
          </a:lstStyle>
          <a:p>
            <a:pPr/>
            <a:r>
              <a:t>Holy Communion and Worship of the Eucharist Outside Mass 19. Preparations</a:t>
            </a:r>
          </a:p>
        </p:txBody>
      </p:sp>
      <p:sp>
        <p:nvSpPr>
          <p:cNvPr id="310" name="In a church or oratory, “a corporal is to be placed on the altar, which is already covered with a cloth, and there are to be two lighted candles…. A communion plate is to be used.”…"/>
          <p:cNvSpPr txBox="1"/>
          <p:nvPr>
            <p:ph type="body" sz="half" idx="1"/>
          </p:nvPr>
        </p:nvSpPr>
        <p:spPr>
          <a:prstGeom prst="rect">
            <a:avLst/>
          </a:prstGeom>
        </p:spPr>
        <p:txBody>
          <a:bodyPr/>
          <a:lstStyle/>
          <a:p>
            <a:pPr marL="416052" indent="-416052" defTabSz="531622">
              <a:spcBef>
                <a:spcPts val="3800"/>
              </a:spcBef>
              <a:defRPr sz="3276">
                <a:latin typeface="+mn-lt"/>
                <a:ea typeface="+mn-ea"/>
                <a:cs typeface="+mn-cs"/>
                <a:sym typeface="Helvetica Neue Light"/>
              </a:defRPr>
            </a:pPr>
            <a:r>
              <a:t>In a church or oratory, “a corporal is to be placed on the altar, which is already covered with a cloth, and there are to be two lighted candles…. A communion plate is to be used.”</a:t>
            </a:r>
          </a:p>
          <a:p>
            <a:pPr marL="416052" indent="-416052" defTabSz="531622">
              <a:spcBef>
                <a:spcPts val="3800"/>
              </a:spcBef>
              <a:defRPr sz="3276">
                <a:latin typeface="+mn-lt"/>
                <a:ea typeface="+mn-ea"/>
                <a:cs typeface="+mn-cs"/>
                <a:sym typeface="Helvetica Neue Light"/>
              </a:defRPr>
            </a:pPr>
            <a:r>
              <a:t>In other places, a suitable table with a cloth, candles</a:t>
            </a:r>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2" name="Image" descr="Image"/>
          <p:cNvPicPr>
            <a:picLocks noChangeAspect="1"/>
          </p:cNvPicPr>
          <p:nvPr>
            <p:ph type="pic" idx="21"/>
          </p:nvPr>
        </p:nvPicPr>
        <p:blipFill>
          <a:blip r:embed="rId2">
            <a:extLst/>
          </a:blip>
          <a:srcRect l="0" t="657" r="0" b="657"/>
          <a:stretch>
            <a:fillRect/>
          </a:stretch>
        </p:blipFill>
        <p:spPr>
          <a:xfrm>
            <a:off x="6502400" y="0"/>
            <a:ext cx="6502400" cy="9753600"/>
          </a:xfrm>
          <a:prstGeom prst="rect">
            <a:avLst/>
          </a:prstGeom>
        </p:spPr>
      </p:pic>
      <p:sp>
        <p:nvSpPr>
          <p:cNvPr id="313" name="Canon 919"/>
          <p:cNvSpPr txBox="1"/>
          <p:nvPr>
            <p:ph type="title"/>
          </p:nvPr>
        </p:nvSpPr>
        <p:spPr>
          <a:prstGeom prst="rect">
            <a:avLst/>
          </a:prstGeom>
        </p:spPr>
        <p:txBody>
          <a:bodyPr/>
          <a:lstStyle/>
          <a:p>
            <a:pPr/>
            <a:r>
              <a:t>Canon 919</a:t>
            </a:r>
          </a:p>
        </p:txBody>
      </p:sp>
      <p:sp>
        <p:nvSpPr>
          <p:cNvPr id="314" name="The elderly, the infirm, and those who care for them can receive the Most Holy Eucharist even if they have eaten something within the preceding hour."/>
          <p:cNvSpPr txBox="1"/>
          <p:nvPr>
            <p:ph type="body" sz="half" idx="1"/>
          </p:nvPr>
        </p:nvSpPr>
        <p:spPr>
          <a:prstGeom prst="rect">
            <a:avLst/>
          </a:prstGeom>
        </p:spPr>
        <p:txBody>
          <a:bodyPr/>
          <a:lstStyle>
            <a:lvl1pPr marL="0" indent="0">
              <a:spcBef>
                <a:spcPts val="4200"/>
              </a:spcBef>
              <a:buSzTx/>
              <a:buFontTx/>
              <a:buNone/>
              <a:defRPr sz="3600">
                <a:latin typeface="+mn-lt"/>
                <a:ea typeface="+mn-ea"/>
                <a:cs typeface="+mn-cs"/>
                <a:sym typeface="Helvetica Neue Light"/>
              </a:defRPr>
            </a:lvl1pPr>
          </a:lstStyle>
          <a:p>
            <a:pPr/>
            <a:r>
              <a:t>The elderly, the infirm, and those who care for them can receive the Most Holy Eucharist even if they have eaten something within the preceding hour.</a:t>
            </a:r>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6" name="Image" descr="Image"/>
          <p:cNvPicPr>
            <a:picLocks noChangeAspect="1"/>
          </p:cNvPicPr>
          <p:nvPr>
            <p:ph type="pic" idx="21"/>
          </p:nvPr>
        </p:nvPicPr>
        <p:blipFill>
          <a:blip r:embed="rId2">
            <a:extLst/>
          </a:blip>
          <a:srcRect l="5799" t="0" r="5799" b="0"/>
          <a:stretch>
            <a:fillRect/>
          </a:stretch>
        </p:blipFill>
        <p:spPr>
          <a:xfrm>
            <a:off x="6502400" y="0"/>
            <a:ext cx="6502400" cy="9753600"/>
          </a:xfrm>
          <a:prstGeom prst="rect">
            <a:avLst/>
          </a:prstGeom>
        </p:spPr>
      </p:pic>
      <p:sp>
        <p:nvSpPr>
          <p:cNvPr id="317" name="Practical questions"/>
          <p:cNvSpPr txBox="1"/>
          <p:nvPr>
            <p:ph type="title"/>
          </p:nvPr>
        </p:nvSpPr>
        <p:spPr>
          <a:prstGeom prst="rect">
            <a:avLst/>
          </a:prstGeom>
        </p:spPr>
        <p:txBody>
          <a:bodyPr/>
          <a:lstStyle/>
          <a:p>
            <a:pPr/>
            <a:r>
              <a:t>Practical questions</a:t>
            </a:r>
          </a:p>
        </p:txBody>
      </p:sp>
      <p:sp>
        <p:nvSpPr>
          <p:cNvPr id="318" name="What if the sick person declines communion?…"/>
          <p:cNvSpPr txBox="1"/>
          <p:nvPr>
            <p:ph type="body" sz="half" idx="1"/>
          </p:nvPr>
        </p:nvSpPr>
        <p:spPr>
          <a:prstGeom prst="rect">
            <a:avLst/>
          </a:prstGeom>
        </p:spPr>
        <p:txBody>
          <a:bodyPr/>
          <a:lstStyle/>
          <a:p>
            <a:pPr marL="384047" indent="-384047" defTabSz="490727">
              <a:spcBef>
                <a:spcPts val="3500"/>
              </a:spcBef>
              <a:defRPr sz="3024">
                <a:latin typeface="+mn-lt"/>
                <a:ea typeface="+mn-ea"/>
                <a:cs typeface="+mn-cs"/>
                <a:sym typeface="Helvetica Neue Light"/>
              </a:defRPr>
            </a:pPr>
            <a:r>
              <a:t>What if the sick person declines communion?</a:t>
            </a:r>
          </a:p>
          <a:p>
            <a:pPr marL="384047" indent="-384047" defTabSz="490727">
              <a:spcBef>
                <a:spcPts val="3500"/>
              </a:spcBef>
              <a:defRPr sz="3024">
                <a:latin typeface="+mn-lt"/>
                <a:ea typeface="+mn-ea"/>
                <a:cs typeface="+mn-cs"/>
                <a:sym typeface="Helvetica Neue Light"/>
              </a:defRPr>
            </a:pPr>
            <a:r>
              <a:t>What if the sick person is gluten intolerant?</a:t>
            </a:r>
          </a:p>
          <a:p>
            <a:pPr marL="384047" indent="-384047" defTabSz="490727">
              <a:spcBef>
                <a:spcPts val="3500"/>
              </a:spcBef>
              <a:defRPr sz="3024">
                <a:latin typeface="+mn-lt"/>
                <a:ea typeface="+mn-ea"/>
                <a:cs typeface="+mn-cs"/>
                <a:sym typeface="Helvetica Neue Light"/>
              </a:defRPr>
            </a:pPr>
            <a:r>
              <a:t>What if the sick person is alcohol intolerant?</a:t>
            </a:r>
          </a:p>
          <a:p>
            <a:pPr marL="384047" indent="-384047" defTabSz="490727">
              <a:spcBef>
                <a:spcPts val="3500"/>
              </a:spcBef>
              <a:defRPr sz="3024">
                <a:latin typeface="+mn-lt"/>
                <a:ea typeface="+mn-ea"/>
                <a:cs typeface="+mn-cs"/>
                <a:sym typeface="Helvetica Neue Light"/>
              </a:defRPr>
            </a:pPr>
            <a:r>
              <a:t>What if the sick person spits out the host?</a:t>
            </a:r>
          </a:p>
          <a:p>
            <a:pPr marL="384047" indent="-384047" defTabSz="490727">
              <a:spcBef>
                <a:spcPts val="3500"/>
              </a:spcBef>
              <a:defRPr sz="3024">
                <a:latin typeface="+mn-lt"/>
                <a:ea typeface="+mn-ea"/>
                <a:cs typeface="+mn-cs"/>
                <a:sym typeface="Helvetica Neue Light"/>
              </a:defRPr>
            </a:pPr>
            <a:r>
              <a:t>May a non-Catholic receive communion?</a:t>
            </a:r>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0" name="Image" descr="Image"/>
          <p:cNvPicPr>
            <a:picLocks noChangeAspect="1"/>
          </p:cNvPicPr>
          <p:nvPr>
            <p:ph type="pic" idx="21"/>
          </p:nvPr>
        </p:nvPicPr>
        <p:blipFill>
          <a:blip r:embed="rId2">
            <a:extLst/>
          </a:blip>
          <a:srcRect l="27166" t="0" r="27166" b="0"/>
          <a:stretch>
            <a:fillRect/>
          </a:stretch>
        </p:blipFill>
        <p:spPr>
          <a:xfrm>
            <a:off x="6502400" y="0"/>
            <a:ext cx="6502400" cy="9753600"/>
          </a:xfrm>
          <a:prstGeom prst="rect">
            <a:avLst/>
          </a:prstGeom>
        </p:spPr>
      </p:pic>
      <p:sp>
        <p:nvSpPr>
          <p:cNvPr id="321" name="After the visit"/>
          <p:cNvSpPr txBox="1"/>
          <p:nvPr>
            <p:ph type="title"/>
          </p:nvPr>
        </p:nvSpPr>
        <p:spPr>
          <a:prstGeom prst="rect">
            <a:avLst/>
          </a:prstGeom>
        </p:spPr>
        <p:txBody>
          <a:bodyPr/>
          <a:lstStyle/>
          <a:p>
            <a:pPr/>
            <a:r>
              <a:t>After the visit</a:t>
            </a:r>
          </a:p>
        </p:txBody>
      </p:sp>
      <p:sp>
        <p:nvSpPr>
          <p:cNvPr id="322" name="Leftover hosts…"/>
          <p:cNvSpPr txBox="1"/>
          <p:nvPr>
            <p:ph type="body" sz="half" idx="1"/>
          </p:nvPr>
        </p:nvSpPr>
        <p:spPr>
          <a:prstGeom prst="rect">
            <a:avLst/>
          </a:prstGeom>
        </p:spPr>
        <p:txBody>
          <a:bodyPr/>
          <a:lstStyle/>
          <a:p>
            <a:pPr/>
            <a:r>
              <a:t>Leftover hosts </a:t>
            </a:r>
          </a:p>
          <a:p>
            <a:pPr lvl="1"/>
            <a:r>
              <a:t>May be returned to church immediately</a:t>
            </a:r>
          </a:p>
          <a:p>
            <a:pPr lvl="1"/>
            <a:r>
              <a:t>May be consumed by those present, including the minister</a:t>
            </a:r>
          </a:p>
          <a:p>
            <a:pPr/>
            <a:r>
              <a:t>Maintain confidentiality, but communicate essentials with your pastor</a:t>
            </a:r>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1" name="Image" descr="Image"/>
          <p:cNvPicPr>
            <a:picLocks noChangeAspect="1"/>
          </p:cNvPicPr>
          <p:nvPr>
            <p:ph type="pic" idx="21"/>
          </p:nvPr>
        </p:nvPicPr>
        <p:blipFill>
          <a:blip r:embed="rId2">
            <a:extLst/>
          </a:blip>
          <a:srcRect l="7565" t="0" r="7565" b="0"/>
          <a:stretch>
            <a:fillRect/>
          </a:stretch>
        </p:blipFill>
        <p:spPr>
          <a:xfrm>
            <a:off x="9220200" y="4622800"/>
            <a:ext cx="3276600" cy="3860800"/>
          </a:xfrm>
          <a:prstGeom prst="rect">
            <a:avLst/>
          </a:prstGeom>
        </p:spPr>
      </p:pic>
      <p:pic>
        <p:nvPicPr>
          <p:cNvPr id="222" name="Image" descr="Image"/>
          <p:cNvPicPr>
            <a:picLocks noChangeAspect="1"/>
          </p:cNvPicPr>
          <p:nvPr>
            <p:ph type="pic" idx="22"/>
          </p:nvPr>
        </p:nvPicPr>
        <p:blipFill>
          <a:blip r:embed="rId3">
            <a:extLst/>
          </a:blip>
          <a:srcRect l="6856" t="0" r="6856" b="0"/>
          <a:stretch>
            <a:fillRect/>
          </a:stretch>
        </p:blipFill>
        <p:spPr>
          <a:xfrm>
            <a:off x="9220200" y="508000"/>
            <a:ext cx="3276600" cy="3797300"/>
          </a:xfrm>
          <a:prstGeom prst="rect">
            <a:avLst/>
          </a:prstGeom>
        </p:spPr>
      </p:pic>
      <p:pic>
        <p:nvPicPr>
          <p:cNvPr id="223" name="Image" descr="Image"/>
          <p:cNvPicPr>
            <a:picLocks noChangeAspect="1"/>
          </p:cNvPicPr>
          <p:nvPr>
            <p:ph type="pic" idx="23"/>
          </p:nvPr>
        </p:nvPicPr>
        <p:blipFill>
          <a:blip r:embed="rId4">
            <a:extLst/>
          </a:blip>
          <a:srcRect l="0" t="2352" r="0" b="2352"/>
          <a:stretch>
            <a:fillRect/>
          </a:stretch>
        </p:blipFill>
        <p:spPr>
          <a:xfrm>
            <a:off x="520700" y="508000"/>
            <a:ext cx="8369300" cy="7975600"/>
          </a:xfrm>
          <a:prstGeom prst="rect">
            <a:avLst/>
          </a:prstGeom>
        </p:spPr>
      </p:pic>
      <p:sp>
        <p:nvSpPr>
          <p:cNvPr id="224" name="Liturgical books"/>
          <p:cNvSpPr txBox="1"/>
          <p:nvPr>
            <p:ph type="body" sz="quarter" idx="1"/>
          </p:nvPr>
        </p:nvSpPr>
        <p:spPr>
          <a:prstGeom prst="rect">
            <a:avLst/>
          </a:prstGeom>
        </p:spPr>
        <p:txBody>
          <a:bodyPr/>
          <a:lstStyle/>
          <a:p>
            <a:pPr/>
            <a:r>
              <a:t>Liturgical books</a:t>
            </a:r>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4" name="Image" descr="Image"/>
          <p:cNvPicPr>
            <a:picLocks noChangeAspect="1"/>
          </p:cNvPicPr>
          <p:nvPr>
            <p:ph type="pic" idx="21"/>
          </p:nvPr>
        </p:nvPicPr>
        <p:blipFill>
          <a:blip r:embed="rId2">
            <a:extLst/>
          </a:blip>
          <a:srcRect l="16666" t="0" r="16666" b="0"/>
          <a:stretch>
            <a:fillRect/>
          </a:stretch>
        </p:blipFill>
        <p:spPr>
          <a:xfrm>
            <a:off x="6502400" y="0"/>
            <a:ext cx="6502400" cy="9753600"/>
          </a:xfrm>
          <a:prstGeom prst="rect">
            <a:avLst/>
          </a:prstGeom>
        </p:spPr>
      </p:pic>
      <p:sp>
        <p:nvSpPr>
          <p:cNvPr id="325" name="Holy Communion and Worship of the Eucharist Outside Mass 22. Cleansing"/>
          <p:cNvSpPr txBox="1"/>
          <p:nvPr>
            <p:ph type="title"/>
          </p:nvPr>
        </p:nvSpPr>
        <p:spPr>
          <a:prstGeom prst="rect">
            <a:avLst/>
          </a:prstGeom>
        </p:spPr>
        <p:txBody>
          <a:bodyPr/>
          <a:lstStyle>
            <a:lvl1pPr defTabSz="391414">
              <a:defRPr sz="2814"/>
            </a:lvl1pPr>
          </a:lstStyle>
          <a:p>
            <a:pPr/>
            <a:r>
              <a:t>Holy Communion and Worship of the Eucharist Outside Mass 22. Cleansing</a:t>
            </a:r>
          </a:p>
        </p:txBody>
      </p:sp>
      <p:sp>
        <p:nvSpPr>
          <p:cNvPr id="326" name="“Fragments remaining after communion are to be gathered and placed in a ciborium or in a vessel with water.”…"/>
          <p:cNvSpPr txBox="1"/>
          <p:nvPr>
            <p:ph type="body" sz="half" idx="1"/>
          </p:nvPr>
        </p:nvSpPr>
        <p:spPr>
          <a:prstGeom prst="rect">
            <a:avLst/>
          </a:prstGeom>
        </p:spPr>
        <p:txBody>
          <a:bodyPr/>
          <a:lstStyle/>
          <a:p>
            <a:pPr/>
            <a:r>
              <a:t>“Fragments remaining after communion are to be gathered and placed in a ciborium or in a vessel with water.”</a:t>
            </a:r>
          </a:p>
          <a:p>
            <a:pPr/>
            <a:r>
              <a:t>“[a] chalice or other vessel is to be washed with water.”</a:t>
            </a:r>
          </a:p>
          <a:p>
            <a:pPr/>
            <a:r>
              <a:t>“The water… may be drunk or poured out in a suitable place.”</a:t>
            </a:r>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8" name="sbwp-goblet1_m.jpg" descr="sbwp-goblet1_m.jpg"/>
          <p:cNvPicPr>
            <a:picLocks noChangeAspect="1"/>
          </p:cNvPicPr>
          <p:nvPr>
            <p:ph type="pic" idx="21"/>
          </p:nvPr>
        </p:nvPicPr>
        <p:blipFill>
          <a:blip r:embed="rId2">
            <a:extLst/>
          </a:blip>
          <a:srcRect l="7666" t="0" r="7666" b="0"/>
          <a:stretch>
            <a:fillRect/>
          </a:stretch>
        </p:blipFill>
        <p:spPr>
          <a:xfrm>
            <a:off x="6502400" y="0"/>
            <a:ext cx="6502400" cy="9753600"/>
          </a:xfrm>
          <a:prstGeom prst="rect">
            <a:avLst/>
          </a:prstGeom>
        </p:spPr>
      </p:pic>
      <p:sp>
        <p:nvSpPr>
          <p:cNvPr id="329" name="PCS 74"/>
          <p:cNvSpPr txBox="1"/>
          <p:nvPr>
            <p:ph type="title"/>
          </p:nvPr>
        </p:nvSpPr>
        <p:spPr>
          <a:prstGeom prst="rect">
            <a:avLst/>
          </a:prstGeom>
        </p:spPr>
        <p:txBody>
          <a:bodyPr/>
          <a:lstStyle/>
          <a:p>
            <a:pPr/>
            <a:r>
              <a:t>PCS 74</a:t>
            </a:r>
          </a:p>
        </p:txBody>
      </p:sp>
      <p:sp>
        <p:nvSpPr>
          <p:cNvPr id="330" name="If some of the Precious Blood remains, it should be consumed by the minister, who should also see to it that the vessel is properly purified afterward."/>
          <p:cNvSpPr txBox="1"/>
          <p:nvPr>
            <p:ph type="body" sz="half" idx="1"/>
          </p:nvPr>
        </p:nvSpPr>
        <p:spPr>
          <a:prstGeom prst="rect">
            <a:avLst/>
          </a:prstGeom>
        </p:spPr>
        <p:txBody>
          <a:bodyPr/>
          <a:lstStyle>
            <a:lvl1pPr marL="0" indent="0">
              <a:spcBef>
                <a:spcPts val="4200"/>
              </a:spcBef>
              <a:buSzTx/>
              <a:buFontTx/>
              <a:buNone/>
              <a:defRPr sz="3600">
                <a:latin typeface="+mn-lt"/>
                <a:ea typeface="+mn-ea"/>
                <a:cs typeface="+mn-cs"/>
                <a:sym typeface="Helvetica Neue Light"/>
              </a:defRPr>
            </a:lvl1pPr>
          </a:lstStyle>
          <a:p>
            <a:pPr/>
            <a:r>
              <a:t>If some of the Precious Blood remains, it should be consumed by the minister, who should also see to it that the vessel is properly purified afterward.</a:t>
            </a:r>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2" name="Image" descr="Image"/>
          <p:cNvPicPr>
            <a:picLocks noChangeAspect="1"/>
          </p:cNvPicPr>
          <p:nvPr>
            <p:ph type="pic" idx="21"/>
          </p:nvPr>
        </p:nvPicPr>
        <p:blipFill>
          <a:blip r:embed="rId2">
            <a:extLst/>
          </a:blip>
          <a:srcRect l="0" t="7034" r="0" b="7034"/>
          <a:stretch>
            <a:fillRect/>
          </a:stretch>
        </p:blipFill>
        <p:spPr>
          <a:xfrm>
            <a:off x="0" y="0"/>
            <a:ext cx="13004800" cy="7594600"/>
          </a:xfrm>
          <a:prstGeom prst="rect">
            <a:avLst/>
          </a:prstGeom>
        </p:spPr>
      </p:pic>
      <p:sp>
        <p:nvSpPr>
          <p:cNvPr id="333" name="Viaticum"/>
          <p:cNvSpPr txBox="1"/>
          <p:nvPr>
            <p:ph type="title"/>
          </p:nvPr>
        </p:nvSpPr>
        <p:spPr>
          <a:prstGeom prst="rect">
            <a:avLst/>
          </a:prstGeom>
        </p:spPr>
        <p:txBody>
          <a:bodyPr/>
          <a:lstStyle/>
          <a:p>
            <a:pPr/>
            <a:r>
              <a:t>Viaticum</a:t>
            </a:r>
          </a:p>
        </p:txBody>
      </p:sp>
      <p:sp>
        <p:nvSpPr>
          <p:cNvPr id="334" name="Minister Training: Diocese of Kansas City - St. Joseph"/>
          <p:cNvSpPr txBox="1"/>
          <p:nvPr>
            <p:ph type="body" sz="quarter" idx="1"/>
          </p:nvPr>
        </p:nvSpPr>
        <p:spPr>
          <a:prstGeom prst="rect">
            <a:avLst/>
          </a:prstGeom>
        </p:spPr>
        <p:txBody>
          <a:bodyPr/>
          <a:lstStyle>
            <a:lvl1pPr defTabSz="356362">
              <a:defRPr sz="1586"/>
            </a:lvl1pPr>
          </a:lstStyle>
          <a:p>
            <a:pPr/>
            <a:r>
              <a:t>Minister Training: Diocese of Kansas City - St. Joseph</a:t>
            </a:r>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6" name="Image" descr="Image"/>
          <p:cNvPicPr>
            <a:picLocks noChangeAspect="1"/>
          </p:cNvPicPr>
          <p:nvPr>
            <p:ph type="pic" idx="21"/>
          </p:nvPr>
        </p:nvPicPr>
        <p:blipFill>
          <a:blip r:embed="rId2">
            <a:extLst/>
          </a:blip>
          <a:srcRect l="8199" t="0" r="8199" b="0"/>
          <a:stretch>
            <a:fillRect/>
          </a:stretch>
        </p:blipFill>
        <p:spPr>
          <a:xfrm>
            <a:off x="6502400" y="0"/>
            <a:ext cx="6502400" cy="9753600"/>
          </a:xfrm>
          <a:prstGeom prst="rect">
            <a:avLst/>
          </a:prstGeom>
        </p:spPr>
      </p:pic>
      <p:sp>
        <p:nvSpPr>
          <p:cNvPr id="337" name="Code of Canon Law"/>
          <p:cNvSpPr txBox="1"/>
          <p:nvPr>
            <p:ph type="title"/>
          </p:nvPr>
        </p:nvSpPr>
        <p:spPr>
          <a:prstGeom prst="rect">
            <a:avLst/>
          </a:prstGeom>
        </p:spPr>
        <p:txBody>
          <a:bodyPr/>
          <a:lstStyle/>
          <a:p>
            <a:pPr/>
            <a:r>
              <a:t>Code of Canon Law</a:t>
            </a:r>
          </a:p>
        </p:txBody>
      </p:sp>
      <p:sp>
        <p:nvSpPr>
          <p:cNvPr id="338" name="921 §1. The Christian faithful who are in danger of death from any cause are to be nourished by holy communion in the form of Viaticum.…"/>
          <p:cNvSpPr txBox="1"/>
          <p:nvPr>
            <p:ph type="body" sz="half" idx="1"/>
          </p:nvPr>
        </p:nvSpPr>
        <p:spPr>
          <a:prstGeom prst="rect">
            <a:avLst/>
          </a:prstGeom>
        </p:spPr>
        <p:txBody>
          <a:bodyPr/>
          <a:lstStyle/>
          <a:p>
            <a:pPr marL="0" indent="0" defTabSz="496570">
              <a:spcBef>
                <a:spcPts val="3500"/>
              </a:spcBef>
              <a:buSzTx/>
              <a:buFontTx/>
              <a:buNone/>
              <a:defRPr sz="3060">
                <a:latin typeface="+mn-lt"/>
                <a:ea typeface="+mn-ea"/>
                <a:cs typeface="+mn-cs"/>
                <a:sym typeface="Helvetica Neue Light"/>
              </a:defRPr>
            </a:pPr>
            <a:r>
              <a:t>921 §1. The Christian faithful who are in danger of death from any cause are to be nourished by holy communion in the form of Viaticum.</a:t>
            </a:r>
          </a:p>
          <a:p>
            <a:pPr marL="0" indent="0" defTabSz="496570">
              <a:spcBef>
                <a:spcPts val="3500"/>
              </a:spcBef>
              <a:buSzTx/>
              <a:buFontTx/>
              <a:buNone/>
              <a:defRPr sz="3060">
                <a:latin typeface="+mn-lt"/>
                <a:ea typeface="+mn-ea"/>
                <a:cs typeface="+mn-cs"/>
                <a:sym typeface="Helvetica Neue Light"/>
              </a:defRPr>
            </a:pPr>
            <a:r>
              <a:t>§2. Even if they have been nourished by holy communion on the same day, however, those in danger of death are strongly urged to receive communion again.</a:t>
            </a:r>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40" name="43868_48789_thumb.jpg" descr="43868_48789_thumb.jpg"/>
          <p:cNvPicPr>
            <a:picLocks noChangeAspect="1"/>
          </p:cNvPicPr>
          <p:nvPr>
            <p:ph type="pic" idx="21"/>
          </p:nvPr>
        </p:nvPicPr>
        <p:blipFill>
          <a:blip r:embed="rId2">
            <a:extLst/>
          </a:blip>
          <a:srcRect l="26432" t="0" r="6901" b="911"/>
          <a:stretch>
            <a:fillRect/>
          </a:stretch>
        </p:blipFill>
        <p:spPr>
          <a:xfrm>
            <a:off x="6502400" y="88900"/>
            <a:ext cx="6502400" cy="9664700"/>
          </a:xfrm>
          <a:prstGeom prst="rect">
            <a:avLst/>
          </a:prstGeom>
        </p:spPr>
      </p:pic>
      <p:sp>
        <p:nvSpPr>
          <p:cNvPr id="341" name="Code of Canon Law"/>
          <p:cNvSpPr txBox="1"/>
          <p:nvPr>
            <p:ph type="title"/>
          </p:nvPr>
        </p:nvSpPr>
        <p:spPr>
          <a:prstGeom prst="rect">
            <a:avLst/>
          </a:prstGeom>
        </p:spPr>
        <p:txBody>
          <a:bodyPr/>
          <a:lstStyle/>
          <a:p>
            <a:pPr/>
            <a:r>
              <a:t>Code of Canon Law</a:t>
            </a:r>
          </a:p>
        </p:txBody>
      </p:sp>
      <p:sp>
        <p:nvSpPr>
          <p:cNvPr id="342" name="§3. While the danger of death lasts, it is recommended that holy communion be administered often, but on separate days.…"/>
          <p:cNvSpPr txBox="1"/>
          <p:nvPr>
            <p:ph type="body" sz="half" idx="1"/>
          </p:nvPr>
        </p:nvSpPr>
        <p:spPr>
          <a:prstGeom prst="rect">
            <a:avLst/>
          </a:prstGeom>
        </p:spPr>
        <p:txBody>
          <a:bodyPr/>
          <a:lstStyle/>
          <a:p>
            <a:pPr marL="0" indent="0" defTabSz="496570">
              <a:spcBef>
                <a:spcPts val="3500"/>
              </a:spcBef>
              <a:buSzTx/>
              <a:buFontTx/>
              <a:buNone/>
              <a:defRPr sz="3060">
                <a:latin typeface="+mn-lt"/>
                <a:ea typeface="+mn-ea"/>
                <a:cs typeface="+mn-cs"/>
                <a:sym typeface="Helvetica Neue Light"/>
              </a:defRPr>
            </a:pPr>
            <a:r>
              <a:t>§3. While the danger of death lasts, it is recommended that holy communion be administered often, but on separate days.</a:t>
            </a:r>
          </a:p>
          <a:p>
            <a:pPr marL="0" indent="0" defTabSz="496570">
              <a:spcBef>
                <a:spcPts val="3500"/>
              </a:spcBef>
              <a:buSzTx/>
              <a:buFontTx/>
              <a:buNone/>
              <a:defRPr sz="3060">
                <a:latin typeface="+mn-lt"/>
                <a:ea typeface="+mn-ea"/>
                <a:cs typeface="+mn-cs"/>
                <a:sym typeface="Helvetica Neue Light"/>
              </a:defRPr>
            </a:pPr>
            <a:r>
              <a:t>922 Holy Viaticum for the sick is not to be delayed too long; those who have the care of souls are to be zealous and vigilant that the sick are nourished by Viaticum while fully conscious.</a:t>
            </a:r>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4" name="Enchiridion on Indulgences 28: The Moment of Death…"/>
          <p:cNvSpPr txBox="1"/>
          <p:nvPr>
            <p:ph type="body" idx="1"/>
          </p:nvPr>
        </p:nvSpPr>
        <p:spPr>
          <a:xfrm>
            <a:off x="1955800" y="1670050"/>
            <a:ext cx="9753600" cy="6413500"/>
          </a:xfrm>
          <a:prstGeom prst="rect">
            <a:avLst/>
          </a:prstGeom>
        </p:spPr>
        <p:txBody>
          <a:bodyPr/>
          <a:lstStyle/>
          <a:p>
            <a:pPr marL="0" indent="0" defTabSz="310895">
              <a:spcBef>
                <a:spcPts val="3400"/>
              </a:spcBef>
              <a:buSzTx/>
              <a:buNone/>
              <a:defRPr sz="2720"/>
            </a:pPr>
            <a:r>
              <a:t>Enchiridion on Indulgences 28: The Moment of Death</a:t>
            </a:r>
          </a:p>
          <a:p>
            <a:pPr marL="0" indent="0" defTabSz="310895">
              <a:spcBef>
                <a:spcPts val="3400"/>
              </a:spcBef>
              <a:buSzTx/>
              <a:buNone/>
              <a:defRPr sz="2720"/>
            </a:pPr>
            <a:r>
              <a:t>To the faithful in danger of death, who cannot be assisted by a priest to bring them the sacraments and impart the Apostolic Blessing with its plenary indulgence (see can. 468, 2 of Code of Canon Law), Holy Mother Church nevertheless grants a plenary indulgence to be acquired at the point of death, provided they are properly disposed and have been in the habit of reciting some prayers during their lifetime. The use of a crucifix or a cross to gain this indulgence is praiseworthy. </a:t>
            </a:r>
            <a:endParaRPr sz="816"/>
          </a:p>
          <a:p>
            <a:pPr marL="0" indent="0" defTabSz="310895">
              <a:spcBef>
                <a:spcPts val="3400"/>
              </a:spcBef>
              <a:buSzTx/>
              <a:buNone/>
              <a:defRPr sz="2720"/>
            </a:pPr>
            <a:r>
              <a:t>The condition: provided they have been in the habit of reciting some prayers during their lifetime supplies in such cases for the three usual conditions required for the gaining of a plenary indulgence. </a:t>
            </a:r>
          </a:p>
        </p:txBody>
      </p:sp>
      <p:sp>
        <p:nvSpPr>
          <p:cNvPr id="345"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aphicFrame>
        <p:nvGraphicFramePr>
          <p:cNvPr id="347" name="Table 1"/>
          <p:cNvGraphicFramePr/>
          <p:nvPr/>
        </p:nvGraphicFramePr>
        <p:xfrm>
          <a:off x="1955800" y="368300"/>
          <a:ext cx="9911011" cy="7697986"/>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9898311"/>
              </a:tblGrid>
              <a:tr h="7685286">
                <a:tc>
                  <a:txBody>
                    <a:bodyPr/>
                    <a:lstStyle/>
                    <a:p>
                      <a:pPr algn="l">
                        <a:spcBef>
                          <a:spcPts val="3000"/>
                        </a:spcBef>
                        <a:defRPr i="1" sz="2600">
                          <a:solidFill>
                            <a:srgbClr val="747474"/>
                          </a:solidFill>
                        </a:defRPr>
                      </a:pPr>
                      <a:r>
                        <a:t>After the reading:</a:t>
                      </a:r>
                    </a:p>
                    <a:p>
                      <a:pPr algn="l">
                        <a:spcBef>
                          <a:spcPts val="3000"/>
                        </a:spcBef>
                        <a:defRPr sz="2600">
                          <a:solidFill>
                            <a:srgbClr val="747474"/>
                          </a:solidFill>
                        </a:defRPr>
                      </a:pPr>
                      <a:r>
                        <a:rPr>
                          <a:solidFill>
                            <a:schemeClr val="accent5">
                              <a:hueOff val="-309130"/>
                              <a:satOff val="-11805"/>
                              <a:lumOff val="-13439"/>
                            </a:schemeClr>
                          </a:solidFill>
                        </a:rPr>
                        <a:t>Minister</a:t>
                      </a:r>
                      <a:r>
                        <a:t>: Do you believe in God, the Father almighty, creator of heaven and earth?</a:t>
                      </a:r>
                    </a:p>
                    <a:p>
                      <a:pPr algn="l">
                        <a:spcBef>
                          <a:spcPts val="3000"/>
                        </a:spcBef>
                        <a:defRPr sz="2600">
                          <a:solidFill>
                            <a:srgbClr val="747474"/>
                          </a:solidFill>
                        </a:defRPr>
                      </a:pPr>
                      <a:r>
                        <a:rPr>
                          <a:solidFill>
                            <a:schemeClr val="accent5">
                              <a:hueOff val="-309130"/>
                              <a:satOff val="-11805"/>
                              <a:lumOff val="-13439"/>
                            </a:schemeClr>
                          </a:solidFill>
                        </a:rPr>
                        <a:t>Response</a:t>
                      </a:r>
                      <a:r>
                        <a:t>: I do.</a:t>
                      </a:r>
                    </a:p>
                    <a:p>
                      <a:pPr algn="l">
                        <a:spcBef>
                          <a:spcPts val="3000"/>
                        </a:spcBef>
                        <a:defRPr sz="2600">
                          <a:solidFill>
                            <a:srgbClr val="747474"/>
                          </a:solidFill>
                        </a:defRPr>
                      </a:pPr>
                      <a:r>
                        <a:rPr>
                          <a:solidFill>
                            <a:schemeClr val="accent5">
                              <a:hueOff val="-309130"/>
                              <a:satOff val="-11805"/>
                              <a:lumOff val="-13439"/>
                            </a:schemeClr>
                          </a:solidFill>
                        </a:rPr>
                        <a:t>Minister</a:t>
                      </a:r>
                      <a:r>
                        <a:t>: Do you believe in Jesus Christ, his only Son, our Lord, who was born of the Virgin Mary, was crucified, died, and was buried, rose from the dead, and is now seated at the right hand of the Father?</a:t>
                      </a:r>
                    </a:p>
                    <a:p>
                      <a:pPr algn="l">
                        <a:spcBef>
                          <a:spcPts val="3000"/>
                        </a:spcBef>
                        <a:defRPr sz="2600">
                          <a:solidFill>
                            <a:srgbClr val="747474"/>
                          </a:solidFill>
                        </a:defRPr>
                      </a:pPr>
                      <a:r>
                        <a:rPr>
                          <a:solidFill>
                            <a:schemeClr val="accent5">
                              <a:hueOff val="-309130"/>
                              <a:satOff val="-11805"/>
                              <a:lumOff val="-13439"/>
                            </a:schemeClr>
                          </a:solidFill>
                        </a:rPr>
                        <a:t>Response</a:t>
                      </a:r>
                      <a:r>
                        <a:t>: I do.</a:t>
                      </a:r>
                    </a:p>
                    <a:p>
                      <a:pPr algn="l">
                        <a:spcBef>
                          <a:spcPts val="3000"/>
                        </a:spcBef>
                        <a:defRPr sz="2600">
                          <a:solidFill>
                            <a:srgbClr val="747474"/>
                          </a:solidFill>
                        </a:defRPr>
                      </a:pPr>
                      <a:r>
                        <a:rPr>
                          <a:solidFill>
                            <a:schemeClr val="accent5">
                              <a:hueOff val="-309130"/>
                              <a:satOff val="-11805"/>
                              <a:lumOff val="-13439"/>
                            </a:schemeClr>
                          </a:solidFill>
                        </a:rPr>
                        <a:t>Minister</a:t>
                      </a:r>
                      <a:r>
                        <a:t>: Do you believe in the Holy Spirit, the holy catholic Church, the communion of saints, the forgiveness of sins, the resurrection of the body, and life everlasting?</a:t>
                      </a:r>
                    </a:p>
                    <a:p>
                      <a:pPr algn="l">
                        <a:spcBef>
                          <a:spcPts val="3000"/>
                        </a:spcBef>
                        <a:defRPr sz="2600">
                          <a:solidFill>
                            <a:srgbClr val="747474"/>
                          </a:solidFill>
                        </a:defRPr>
                      </a:pPr>
                      <a:r>
                        <a:rPr>
                          <a:solidFill>
                            <a:schemeClr val="accent5">
                              <a:hueOff val="-309130"/>
                              <a:satOff val="-11805"/>
                              <a:lumOff val="-13439"/>
                            </a:schemeClr>
                          </a:solidFill>
                        </a:rPr>
                        <a:t>Response</a:t>
                      </a:r>
                      <a:r>
                        <a:t>: I do.</a:t>
                      </a:r>
                    </a:p>
                  </a:txBody>
                  <a:tcPr marL="12700" marR="12700" marT="12700" marB="12700" anchor="t" anchorCtr="0" horzOverflow="overflow">
                    <a:lnL w="12700">
                      <a:solidFill>
                        <a:srgbClr val="808080"/>
                      </a:solidFill>
                      <a:miter lim="400000"/>
                    </a:lnL>
                    <a:lnR w="12700">
                      <a:solidFill>
                        <a:srgbClr val="808080"/>
                      </a:solidFill>
                      <a:miter lim="400000"/>
                    </a:lnR>
                    <a:lnT w="12700">
                      <a:solidFill>
                        <a:srgbClr val="808080"/>
                      </a:solidFill>
                      <a:miter lim="400000"/>
                    </a:lnT>
                    <a:lnB w="12700">
                      <a:solidFill>
                        <a:srgbClr val="808080"/>
                      </a:solidFill>
                      <a:miter lim="400000"/>
                    </a:lnB>
                  </a:tcPr>
                </a:tc>
              </a:tr>
            </a:tbl>
          </a:graphicData>
        </a:graphic>
      </p:graphicFrame>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advClick="1" p14:dur="2250">
        <p15:prstTrans prst="peelOff" invX="1"/>
      </p:transition>
    </mc:Choice>
    <mc:Choice xmlns:p14="http://schemas.microsoft.com/office/powerpoint/2010/main" Requires="p14">
      <p:transition spd="slow" advClick="1" p14:dur="2250">
        <p:wipe dir="l"/>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aphicFrame>
        <p:nvGraphicFramePr>
          <p:cNvPr id="349" name="Table 1"/>
          <p:cNvGraphicFramePr/>
          <p:nvPr/>
        </p:nvGraphicFramePr>
        <p:xfrm>
          <a:off x="2146300" y="1320800"/>
          <a:ext cx="9797703" cy="6389936"/>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9785003"/>
              </a:tblGrid>
              <a:tr h="6377235">
                <a:tc>
                  <a:txBody>
                    <a:bodyPr/>
                    <a:lstStyle/>
                    <a:p>
                      <a:pPr algn="l">
                        <a:spcBef>
                          <a:spcPts val="4200"/>
                        </a:spcBef>
                        <a:defRPr i="1" sz="3600">
                          <a:solidFill>
                            <a:srgbClr val="747474"/>
                          </a:solidFill>
                        </a:defRPr>
                      </a:pPr>
                      <a:r>
                        <a:t>After the Lord’s Prayer:</a:t>
                      </a:r>
                    </a:p>
                    <a:p>
                      <a:pPr algn="l">
                        <a:spcBef>
                          <a:spcPts val="4200"/>
                        </a:spcBef>
                        <a:defRPr sz="3600">
                          <a:solidFill>
                            <a:srgbClr val="747474"/>
                          </a:solidFill>
                          <a:latin typeface="+mn-lt"/>
                          <a:ea typeface="+mn-ea"/>
                          <a:cs typeface="+mn-cs"/>
                          <a:sym typeface="Helvetica Neue Light"/>
                        </a:defRPr>
                      </a:pPr>
                      <a:r>
                        <a:rPr>
                          <a:solidFill>
                            <a:schemeClr val="accent5">
                              <a:hueOff val="-309130"/>
                              <a:satOff val="-11805"/>
                              <a:lumOff val="-13439"/>
                            </a:schemeClr>
                          </a:solidFill>
                        </a:rPr>
                        <a:t>Minister</a:t>
                      </a:r>
                      <a:r>
                        <a:t>: The body of Christ (</a:t>
                      </a:r>
                      <a:r>
                        <a:rPr>
                          <a:solidFill>
                            <a:schemeClr val="accent5">
                              <a:hueOff val="-309130"/>
                              <a:satOff val="-11805"/>
                              <a:lumOff val="-13439"/>
                            </a:schemeClr>
                          </a:solidFill>
                        </a:rPr>
                        <a:t>or</a:t>
                      </a:r>
                      <a:r>
                        <a:t>: The blood of Christ).</a:t>
                      </a:r>
                    </a:p>
                    <a:p>
                      <a:pPr algn="l">
                        <a:spcBef>
                          <a:spcPts val="4200"/>
                        </a:spcBef>
                        <a:defRPr sz="3600">
                          <a:solidFill>
                            <a:srgbClr val="747474"/>
                          </a:solidFill>
                          <a:latin typeface="+mn-lt"/>
                          <a:ea typeface="+mn-ea"/>
                          <a:cs typeface="+mn-cs"/>
                          <a:sym typeface="Helvetica Neue Light"/>
                        </a:defRPr>
                      </a:pPr>
                      <a:r>
                        <a:rPr>
                          <a:solidFill>
                            <a:schemeClr val="accent5">
                              <a:hueOff val="-309130"/>
                              <a:satOff val="-11805"/>
                              <a:lumOff val="-13439"/>
                            </a:schemeClr>
                          </a:solidFill>
                        </a:rPr>
                        <a:t>Response</a:t>
                      </a:r>
                      <a:r>
                        <a:t>: Amen.</a:t>
                      </a:r>
                    </a:p>
                    <a:p>
                      <a:pPr algn="l">
                        <a:spcBef>
                          <a:spcPts val="4200"/>
                        </a:spcBef>
                        <a:defRPr sz="3600">
                          <a:solidFill>
                            <a:srgbClr val="747474"/>
                          </a:solidFill>
                          <a:latin typeface="+mn-lt"/>
                          <a:ea typeface="+mn-ea"/>
                          <a:cs typeface="+mn-cs"/>
                          <a:sym typeface="Helvetica Neue Light"/>
                        </a:defRPr>
                      </a:pPr>
                      <a:r>
                        <a:rPr>
                          <a:solidFill>
                            <a:schemeClr val="accent5">
                              <a:hueOff val="-309130"/>
                              <a:satOff val="-11805"/>
                              <a:lumOff val="-13439"/>
                            </a:schemeClr>
                          </a:solidFill>
                        </a:rPr>
                        <a:t>Minister</a:t>
                      </a:r>
                      <a:r>
                        <a:t>: May the Lord Jesus Christ protect you and lead you to eternal life.</a:t>
                      </a:r>
                    </a:p>
                    <a:p>
                      <a:pPr algn="l">
                        <a:spcBef>
                          <a:spcPts val="4200"/>
                        </a:spcBef>
                        <a:defRPr sz="3600">
                          <a:solidFill>
                            <a:srgbClr val="747474"/>
                          </a:solidFill>
                          <a:latin typeface="+mn-lt"/>
                          <a:ea typeface="+mn-ea"/>
                          <a:cs typeface="+mn-cs"/>
                          <a:sym typeface="Helvetica Neue Light"/>
                        </a:defRPr>
                      </a:pPr>
                      <a:r>
                        <a:rPr>
                          <a:solidFill>
                            <a:schemeClr val="accent5">
                              <a:hueOff val="-309130"/>
                              <a:satOff val="-11805"/>
                              <a:lumOff val="-13439"/>
                            </a:schemeClr>
                          </a:solidFill>
                        </a:rPr>
                        <a:t>Response</a:t>
                      </a:r>
                      <a:r>
                        <a:t>: Amen.</a:t>
                      </a:r>
                    </a:p>
                  </a:txBody>
                  <a:tcPr marL="12700" marR="12700" marT="12700" marB="12700" anchor="t" anchorCtr="0" horzOverflow="overflow">
                    <a:lnL w="12700">
                      <a:solidFill>
                        <a:srgbClr val="808080"/>
                      </a:solidFill>
                      <a:miter lim="400000"/>
                    </a:lnL>
                    <a:lnR w="12700">
                      <a:solidFill>
                        <a:srgbClr val="808080"/>
                      </a:solidFill>
                      <a:miter lim="400000"/>
                    </a:lnR>
                    <a:lnT w="12700">
                      <a:solidFill>
                        <a:srgbClr val="808080"/>
                      </a:solidFill>
                      <a:miter lim="400000"/>
                    </a:lnT>
                    <a:lnB w="12700">
                      <a:solidFill>
                        <a:srgbClr val="808080"/>
                      </a:solidFill>
                      <a:miter lim="400000"/>
                    </a:lnB>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1" name="Other Prayers"/>
          <p:cNvSpPr txBox="1"/>
          <p:nvPr>
            <p:ph type="title"/>
          </p:nvPr>
        </p:nvSpPr>
        <p:spPr>
          <a:xfrm>
            <a:off x="1955800" y="152400"/>
            <a:ext cx="9753600" cy="2590801"/>
          </a:xfrm>
          <a:prstGeom prst="rect">
            <a:avLst/>
          </a:prstGeom>
        </p:spPr>
        <p:txBody>
          <a:bodyPr/>
          <a:lstStyle/>
          <a:p>
            <a:pPr/>
            <a:r>
              <a:t>Other Prayers</a:t>
            </a:r>
          </a:p>
        </p:txBody>
      </p:sp>
      <p:sp>
        <p:nvSpPr>
          <p:cNvPr id="352" name="Commendation of the Dying…"/>
          <p:cNvSpPr txBox="1"/>
          <p:nvPr>
            <p:ph type="body" idx="1"/>
          </p:nvPr>
        </p:nvSpPr>
        <p:spPr>
          <a:xfrm>
            <a:off x="1955800" y="2743200"/>
            <a:ext cx="9753600" cy="5842000"/>
          </a:xfrm>
          <a:prstGeom prst="rect">
            <a:avLst/>
          </a:prstGeom>
        </p:spPr>
        <p:txBody>
          <a:bodyPr/>
          <a:lstStyle/>
          <a:p>
            <a:pPr>
              <a:buBlip>
                <a:blip r:embed="rId2"/>
              </a:buBlip>
            </a:pPr>
            <a:r>
              <a:t>Commendation of the Dying</a:t>
            </a:r>
          </a:p>
          <a:p>
            <a:pPr>
              <a:buBlip>
                <a:blip r:embed="rId2"/>
              </a:buBlip>
            </a:pPr>
            <a:r>
              <a:t>Prayers for the Dead</a:t>
            </a:r>
          </a:p>
        </p:txBody>
      </p:sp>
      <p:sp>
        <p:nvSpPr>
          <p:cNvPr id="353"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55" name="Image" descr="Image"/>
          <p:cNvPicPr>
            <a:picLocks noChangeAspect="1"/>
          </p:cNvPicPr>
          <p:nvPr>
            <p:ph type="pic" idx="21"/>
          </p:nvPr>
        </p:nvPicPr>
        <p:blipFill>
          <a:blip r:embed="rId2">
            <a:extLst/>
          </a:blip>
          <a:srcRect l="5555" t="0" r="5555" b="0"/>
          <a:stretch>
            <a:fillRect/>
          </a:stretch>
        </p:blipFill>
        <p:spPr>
          <a:xfrm>
            <a:off x="0" y="0"/>
            <a:ext cx="13004800" cy="9753600"/>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advClick="1" p14:dur="2250">
        <p15:prstTrans prst="peelOff" invX="1"/>
      </p:transition>
    </mc:Choice>
    <mc:Choice xmlns:p14="http://schemas.microsoft.com/office/powerpoint/2010/main" Requires="p14">
      <p:transition spd="slow" advClick="1" p14:dur="2250">
        <p:wipe dir="l"/>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6" name="Image" descr="Image"/>
          <p:cNvPicPr>
            <a:picLocks noChangeAspect="1"/>
          </p:cNvPicPr>
          <p:nvPr>
            <p:ph type="pic" idx="21"/>
          </p:nvPr>
        </p:nvPicPr>
        <p:blipFill>
          <a:blip r:embed="rId2">
            <a:extLst/>
          </a:blip>
          <a:srcRect l="0" t="1913" r="0" b="30721"/>
          <a:stretch>
            <a:fillRect/>
          </a:stretch>
        </p:blipFill>
        <p:spPr>
          <a:xfrm>
            <a:off x="9220200" y="4622800"/>
            <a:ext cx="3276600" cy="3860800"/>
          </a:xfrm>
          <a:prstGeom prst="rect">
            <a:avLst/>
          </a:prstGeom>
        </p:spPr>
      </p:pic>
      <p:pic>
        <p:nvPicPr>
          <p:cNvPr id="227" name="Image" descr="Image"/>
          <p:cNvPicPr>
            <a:picLocks noChangeAspect="1"/>
          </p:cNvPicPr>
          <p:nvPr>
            <p:ph type="pic" idx="22"/>
          </p:nvPr>
        </p:nvPicPr>
        <p:blipFill>
          <a:blip r:embed="rId3">
            <a:extLst/>
          </a:blip>
          <a:srcRect l="0" t="16988" r="0" b="16988"/>
          <a:stretch>
            <a:fillRect/>
          </a:stretch>
        </p:blipFill>
        <p:spPr>
          <a:xfrm>
            <a:off x="9220200" y="508000"/>
            <a:ext cx="3276600" cy="3797300"/>
          </a:xfrm>
          <a:prstGeom prst="rect">
            <a:avLst/>
          </a:prstGeom>
        </p:spPr>
      </p:pic>
      <p:pic>
        <p:nvPicPr>
          <p:cNvPr id="228" name="Image" descr="Image"/>
          <p:cNvPicPr>
            <a:picLocks noChangeAspect="1"/>
          </p:cNvPicPr>
          <p:nvPr>
            <p:ph type="pic" idx="23"/>
          </p:nvPr>
        </p:nvPicPr>
        <p:blipFill>
          <a:blip r:embed="rId4">
            <a:extLst/>
          </a:blip>
          <a:srcRect l="0" t="18397" r="0" b="18397"/>
          <a:stretch>
            <a:fillRect/>
          </a:stretch>
        </p:blipFill>
        <p:spPr>
          <a:xfrm>
            <a:off x="520700" y="508000"/>
            <a:ext cx="8369300" cy="7975600"/>
          </a:xfrm>
          <a:prstGeom prst="rect">
            <a:avLst/>
          </a:prstGeom>
        </p:spPr>
      </p:pic>
      <p:sp>
        <p:nvSpPr>
          <p:cNvPr id="229" name="Resources"/>
          <p:cNvSpPr txBox="1"/>
          <p:nvPr>
            <p:ph type="body" sz="quarter" idx="1"/>
          </p:nvPr>
        </p:nvSpPr>
        <p:spPr>
          <a:prstGeom prst="rect">
            <a:avLst/>
          </a:prstGeom>
        </p:spPr>
        <p:txBody>
          <a:bodyPr/>
          <a:lstStyle/>
          <a:p>
            <a:pPr/>
            <a:r>
              <a:t>Resources</a:t>
            </a:r>
          </a:p>
        </p:txBody>
      </p:sp>
      <p:sp>
        <p:nvSpPr>
          <p:cNvPr id="230" name="A Ritual for Laypersons (Liturgical Press)"/>
          <p:cNvSpPr txBox="1"/>
          <p:nvPr/>
        </p:nvSpPr>
        <p:spPr>
          <a:xfrm>
            <a:off x="633463" y="7258050"/>
            <a:ext cx="8143774" cy="4318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600">
                <a:solidFill>
                  <a:srgbClr val="FF9300"/>
                </a:solidFill>
                <a:latin typeface="ヒラギノ角ゴ StdN W8"/>
                <a:ea typeface="ヒラギノ角ゴ StdN W8"/>
                <a:cs typeface="ヒラギノ角ゴ StdN W8"/>
                <a:sym typeface="ヒラギノ角ゴ StdN W8"/>
              </a:defRPr>
            </a:lvl1pPr>
          </a:lstStyle>
          <a:p>
            <a:pPr/>
            <a:r>
              <a:t>A Ritual for Laypersons (Liturgical Press)</a:t>
            </a:r>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2" name="Pastoral Care of the Sick 43"/>
          <p:cNvSpPr txBox="1"/>
          <p:nvPr>
            <p:ph type="title"/>
          </p:nvPr>
        </p:nvSpPr>
        <p:spPr>
          <a:prstGeom prst="rect">
            <a:avLst/>
          </a:prstGeom>
        </p:spPr>
        <p:txBody>
          <a:bodyPr/>
          <a:lstStyle/>
          <a:p>
            <a:pPr/>
            <a:r>
              <a:t>Pastoral Care of the Sick 43</a:t>
            </a:r>
          </a:p>
        </p:txBody>
      </p:sp>
      <p:sp>
        <p:nvSpPr>
          <p:cNvPr id="233" name="The concern that Christ showed for the bodily and spiritual welfare of those who are ill is continued by the Church in its ministry to the sick. This ministry is the common responsibility of all Christians, who should visit the sick, remember them in pra"/>
          <p:cNvSpPr txBox="1"/>
          <p:nvPr>
            <p:ph type="body" idx="1"/>
          </p:nvPr>
        </p:nvSpPr>
        <p:spPr>
          <a:prstGeom prst="rect">
            <a:avLst/>
          </a:prstGeom>
        </p:spPr>
        <p:txBody>
          <a:bodyPr/>
          <a:lstStyle>
            <a:lvl1pPr marL="0" indent="0">
              <a:buSzTx/>
              <a:buFontTx/>
              <a:buNone/>
            </a:lvl1pPr>
          </a:lstStyle>
          <a:p>
            <a:pPr/>
            <a:r>
              <a:t>The concern that Christ showed for the bodily and spiritual welfare of those who are ill is continued by the Church in its ministry to the sick. This ministry is the common responsibility of all Christians, who should visit the sick, remember them in prayer, and celebrate the sacraments with them. The family and friends of the sick, doctors and others who care for them, and priests with pastoral responsibilities have a particular share in this ministry of comfort. Through words of encouragement and faith they can help the sick to unite themselves with the sufferings of Christ for the good of God’s people.</a:t>
            </a:r>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5" name="Holy Communion and Eucharistic Worship Outside Mass…"/>
          <p:cNvSpPr txBox="1"/>
          <p:nvPr>
            <p:ph type="title"/>
          </p:nvPr>
        </p:nvSpPr>
        <p:spPr>
          <a:prstGeom prst="rect">
            <a:avLst/>
          </a:prstGeom>
        </p:spPr>
        <p:txBody>
          <a:bodyPr/>
          <a:lstStyle/>
          <a:p>
            <a:pPr defTabSz="321310">
              <a:defRPr sz="5500">
                <a:effectLst>
                  <a:outerShdw sx="100000" sy="100000" kx="0" ky="0" algn="b" rotWithShape="0" blurRad="20955" dist="27940" dir="3000000">
                    <a:srgbClr val="FFFFFF">
                      <a:alpha val="60000"/>
                    </a:srgbClr>
                  </a:outerShdw>
                </a:effectLst>
              </a:defRPr>
            </a:pPr>
            <a:r>
              <a:rPr i="1"/>
              <a:t>Holy Communion and Eucharistic Worship Outside Mass</a:t>
            </a:r>
            <a:endParaRPr i="1"/>
          </a:p>
          <a:p>
            <a:pPr defTabSz="321310">
              <a:defRPr sz="5500">
                <a:effectLst>
                  <a:outerShdw sx="100000" sy="100000" kx="0" ky="0" algn="b" rotWithShape="0" blurRad="20955" dist="27940" dir="3000000">
                    <a:srgbClr val="FFFFFF">
                      <a:alpha val="60000"/>
                    </a:srgbClr>
                  </a:outerShdw>
                </a:effectLst>
              </a:defRPr>
            </a:pPr>
            <a:r>
              <a:t>II. Purpose of Eucharistic Reservation</a:t>
            </a:r>
          </a:p>
        </p:txBody>
      </p:sp>
    </p:spTree>
  </p:cSld>
  <p:clrMapOvr>
    <a:masterClrMapping/>
  </p:clrMapOvr>
  <mc:AlternateContent xmlns:mc="http://schemas.openxmlformats.org/markup-compatibility/2006">
    <mc:Choice xmlns:p14="http://schemas.microsoft.com/office/powerpoint/2010/main" Requires="p14">
      <p:transition spd="slow" advClick="1" p14:dur="30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7" name="Image" descr="Image"/>
          <p:cNvPicPr>
            <a:picLocks noChangeAspect="0"/>
          </p:cNvPicPr>
          <p:nvPr>
            <p:ph type="pic" idx="21"/>
          </p:nvPr>
        </p:nvPicPr>
        <p:blipFill>
          <a:blip r:embed="rId2">
            <a:extLst/>
          </a:blip>
          <a:stretch>
            <a:fillRect/>
          </a:stretch>
        </p:blipFill>
        <p:spPr>
          <a:xfrm>
            <a:off x="7099300" y="2730500"/>
            <a:ext cx="4470400" cy="5867400"/>
          </a:xfrm>
          <a:prstGeom prst="rect">
            <a:avLst/>
          </a:prstGeom>
        </p:spPr>
      </p:pic>
      <p:sp>
        <p:nvSpPr>
          <p:cNvPr id="238" name="5. Reasons"/>
          <p:cNvSpPr txBox="1"/>
          <p:nvPr>
            <p:ph type="title"/>
          </p:nvPr>
        </p:nvSpPr>
        <p:spPr>
          <a:prstGeom prst="rect">
            <a:avLst/>
          </a:prstGeom>
        </p:spPr>
        <p:txBody>
          <a:bodyPr/>
          <a:lstStyle/>
          <a:p>
            <a:pPr/>
            <a:r>
              <a:t>5. Reasons</a:t>
            </a:r>
          </a:p>
        </p:txBody>
      </p:sp>
      <p:sp>
        <p:nvSpPr>
          <p:cNvPr id="239" name="“The primary and original reason for reservation of the eucharist outside Mass is the administration of viaticum. The secondary ends are the giving of communion and the adoration of our Lord Jesus Christ present in the sacrament.”"/>
          <p:cNvSpPr txBox="1"/>
          <p:nvPr>
            <p:ph type="body" sz="half" idx="1"/>
          </p:nvPr>
        </p:nvSpPr>
        <p:spPr>
          <a:prstGeom prst="rect">
            <a:avLst/>
          </a:prstGeom>
        </p:spPr>
        <p:txBody>
          <a:bodyPr/>
          <a:lstStyle/>
          <a:p>
            <a:pPr/>
            <a:r>
              <a:t>“The primary and original reason for reservation of the eucharist outside Mass is the administration of viaticum. The secondary ends are the giving of communion and the adoration of our Lord Jesus Christ present in the sacrament.”</a:t>
            </a:r>
          </a:p>
        </p:txBody>
      </p:sp>
    </p:spTree>
  </p:cSld>
  <p:clrMapOvr>
    <a:masterClrMapping/>
  </p:clrMapOvr>
  <mc:AlternateContent xmlns:mc="http://schemas.openxmlformats.org/markup-compatibility/2006">
    <mc:Choice xmlns:p14="http://schemas.microsoft.com/office/powerpoint/2010/main" Requires="p14">
      <p:transition spd="slow" advClick="1" p14:dur="3000">
        <p:blinds dir="horz"/>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1" name="Image" descr="Image"/>
          <p:cNvPicPr>
            <a:picLocks noChangeAspect="0"/>
          </p:cNvPicPr>
          <p:nvPr>
            <p:ph type="pic" idx="21"/>
          </p:nvPr>
        </p:nvPicPr>
        <p:blipFill>
          <a:blip r:embed="rId2">
            <a:extLst/>
          </a:blip>
          <a:stretch>
            <a:fillRect/>
          </a:stretch>
        </p:blipFill>
        <p:spPr>
          <a:xfrm>
            <a:off x="7099300" y="2730500"/>
            <a:ext cx="4470400" cy="5867400"/>
          </a:xfrm>
          <a:prstGeom prst="rect">
            <a:avLst/>
          </a:prstGeom>
        </p:spPr>
      </p:pic>
      <p:sp>
        <p:nvSpPr>
          <p:cNvPr id="242" name="6. The Presence of Christ at Mass"/>
          <p:cNvSpPr txBox="1"/>
          <p:nvPr>
            <p:ph type="title"/>
          </p:nvPr>
        </p:nvSpPr>
        <p:spPr>
          <a:prstGeom prst="rect">
            <a:avLst/>
          </a:prstGeom>
        </p:spPr>
        <p:txBody>
          <a:bodyPr/>
          <a:lstStyle>
            <a:lvl1pPr defTabSz="502412">
              <a:defRPr sz="6364">
                <a:effectLst>
                  <a:outerShdw sx="100000" sy="100000" kx="0" ky="0" algn="b" rotWithShape="0" blurRad="32766" dist="43688" dir="3000000">
                    <a:srgbClr val="FFFFFF">
                      <a:alpha val="60000"/>
                    </a:srgbClr>
                  </a:outerShdw>
                </a:effectLst>
              </a:defRPr>
            </a:lvl1pPr>
          </a:lstStyle>
          <a:p>
            <a:pPr/>
            <a:r>
              <a:t>6. The Presence of Christ at Mass</a:t>
            </a:r>
          </a:p>
        </p:txBody>
      </p:sp>
      <p:sp>
        <p:nvSpPr>
          <p:cNvPr id="243" name="“in the very assembly of the faithful, gathered together in his name”…"/>
          <p:cNvSpPr txBox="1"/>
          <p:nvPr>
            <p:ph type="body" sz="half" idx="1"/>
          </p:nvPr>
        </p:nvSpPr>
        <p:spPr>
          <a:prstGeom prst="rect">
            <a:avLst/>
          </a:prstGeom>
        </p:spPr>
        <p:txBody>
          <a:bodyPr/>
          <a:lstStyle/>
          <a:p>
            <a:pPr/>
            <a:r>
              <a:t>“in the very assembly of the faithful, gathered together in his name”</a:t>
            </a:r>
          </a:p>
          <a:p>
            <a:pPr/>
            <a:r>
              <a:t>“in his word, with the reading and explanation of Scripture in the church”</a:t>
            </a:r>
          </a:p>
          <a:p>
            <a:pPr/>
            <a:r>
              <a:t>“in the person of the minister”</a:t>
            </a:r>
          </a:p>
          <a:p>
            <a:pPr/>
            <a:r>
              <a:t>“above all, in the eucharistic elements”</a:t>
            </a:r>
          </a:p>
        </p:txBody>
      </p:sp>
    </p:spTree>
  </p:cSld>
  <p:clrMapOvr>
    <a:masterClrMapping/>
  </p:clrMapOvr>
  <mc:AlternateContent xmlns:mc="http://schemas.openxmlformats.org/markup-compatibility/2006">
    <mc:Choice xmlns:p14="http://schemas.microsoft.com/office/powerpoint/2010/main" Requires="p14">
      <p:transition spd="slow" advClick="1" p14:dur="3000">
        <p:blinds dir="horz"/>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5" name="Image" descr="Image"/>
          <p:cNvPicPr>
            <a:picLocks noChangeAspect="0"/>
          </p:cNvPicPr>
          <p:nvPr>
            <p:ph type="pic" idx="21"/>
          </p:nvPr>
        </p:nvPicPr>
        <p:blipFill>
          <a:blip r:embed="rId2">
            <a:extLst/>
          </a:blip>
          <a:stretch>
            <a:fillRect/>
          </a:stretch>
        </p:blipFill>
        <p:spPr>
          <a:xfrm>
            <a:off x="7099300" y="2730500"/>
            <a:ext cx="4470400" cy="5867400"/>
          </a:xfrm>
          <a:prstGeom prst="rect">
            <a:avLst/>
          </a:prstGeom>
        </p:spPr>
      </p:pic>
      <p:sp>
        <p:nvSpPr>
          <p:cNvPr id="246" name="6. The Presence of Christ at Mass"/>
          <p:cNvSpPr txBox="1"/>
          <p:nvPr>
            <p:ph type="title"/>
          </p:nvPr>
        </p:nvSpPr>
        <p:spPr>
          <a:prstGeom prst="rect">
            <a:avLst/>
          </a:prstGeom>
        </p:spPr>
        <p:txBody>
          <a:bodyPr/>
          <a:lstStyle>
            <a:lvl1pPr defTabSz="502412">
              <a:defRPr sz="6364">
                <a:effectLst>
                  <a:outerShdw sx="100000" sy="100000" kx="0" ky="0" algn="b" rotWithShape="0" blurRad="32766" dist="43688" dir="3000000">
                    <a:srgbClr val="FFFFFF">
                      <a:alpha val="60000"/>
                    </a:srgbClr>
                  </a:outerShdw>
                </a:effectLst>
              </a:defRPr>
            </a:lvl1pPr>
          </a:lstStyle>
          <a:p>
            <a:pPr/>
            <a:r>
              <a:t>6. The Presence of Christ at Mass</a:t>
            </a:r>
          </a:p>
        </p:txBody>
      </p:sp>
      <p:sp>
        <p:nvSpPr>
          <p:cNvPr id="247" name="“In a way that is completely unique, the whole and entire Christ, God and man, is substantially and permanently present in the sacrament. This presence of Christ under the appearance of bread and wine ‘is called real, not to exclude the other kinds of pr"/>
          <p:cNvSpPr txBox="1"/>
          <p:nvPr>
            <p:ph type="body" sz="half" idx="1"/>
          </p:nvPr>
        </p:nvSpPr>
        <p:spPr>
          <a:prstGeom prst="rect">
            <a:avLst/>
          </a:prstGeom>
        </p:spPr>
        <p:txBody>
          <a:bodyPr/>
          <a:lstStyle>
            <a:lvl1pPr marL="0" indent="0" defTabSz="566674">
              <a:spcBef>
                <a:spcPts val="3200"/>
              </a:spcBef>
              <a:buSzTx/>
              <a:buNone/>
              <a:defRPr sz="3201"/>
            </a:lvl1pPr>
          </a:lstStyle>
          <a:p>
            <a:pPr/>
            <a:r>
              <a:t>“In a way that is completely unique, the whole and entire Christ, God and man, is substantially and permanently present in the sacrament. This presence of Christ under the appearance of bread and wine ‘is called real, not to exclude the other kinds of presence as though they were not real, but because it is real par excellence.’”</a:t>
            </a:r>
          </a:p>
        </p:txBody>
      </p:sp>
    </p:spTree>
  </p:cSld>
  <p:clrMapOvr>
    <a:masterClrMapping/>
  </p:clrMapOvr>
  <mc:AlternateContent xmlns:mc="http://schemas.openxmlformats.org/markup-compatibility/2006">
    <mc:Choice xmlns:p14="http://schemas.microsoft.com/office/powerpoint/2010/main" Requires="p14">
      <p:transition spd="slow" advClick="1" p14:dur="3000">
        <p:blinds dir="horz"/>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ModernPortfolio">
  <a:themeElements>
    <a:clrScheme name="ModernPortfolio">
      <a:dk1>
        <a:srgbClr val="000000"/>
      </a:dk1>
      <a:lt1>
        <a:srgbClr val="FFFFFF"/>
      </a:lt1>
      <a:dk2>
        <a:srgbClr val="5C5C5C"/>
      </a:dk2>
      <a:lt2>
        <a:srgbClr val="CBCBCB"/>
      </a:lt2>
      <a:accent1>
        <a:srgbClr val="557E8A"/>
      </a:accent1>
      <a:accent2>
        <a:srgbClr val="88885A"/>
      </a:accent2>
      <a:accent3>
        <a:srgbClr val="B29E85"/>
      </a:accent3>
      <a:accent4>
        <a:srgbClr val="BB7B52"/>
      </a:accent4>
      <a:accent5>
        <a:srgbClr val="CF7F66"/>
      </a:accent5>
      <a:accent6>
        <a:srgbClr val="62647B"/>
      </a:accent6>
      <a:hlink>
        <a:srgbClr val="0000FF"/>
      </a:hlink>
      <a:folHlink>
        <a:srgbClr val="FF00FF"/>
      </a:folHlink>
    </a:clrScheme>
    <a:fontScheme name="ModernPortfolio">
      <a:majorFont>
        <a:latin typeface="Helvetica Neue Light"/>
        <a:ea typeface="Helvetica Neue Light"/>
        <a:cs typeface="Helvetica Neue Light"/>
      </a:majorFont>
      <a:minorFont>
        <a:latin typeface="Helvetica Neue Light"/>
        <a:ea typeface="Helvetica Neue Light"/>
        <a:cs typeface="Helvetica Neue Light"/>
      </a:minorFont>
    </a:fontScheme>
    <a:fmtScheme name="ModernPortfol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atOff val="12166"/>
            <a:lumOff val="-13042"/>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rgbClr val="ABABAB"/>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ModernPortfolio">
  <a:themeElements>
    <a:clrScheme name="ModernPortfolio">
      <a:dk1>
        <a:srgbClr val="000000"/>
      </a:dk1>
      <a:lt1>
        <a:srgbClr val="FFFFFF"/>
      </a:lt1>
      <a:dk2>
        <a:srgbClr val="5C5C5C"/>
      </a:dk2>
      <a:lt2>
        <a:srgbClr val="CBCBCB"/>
      </a:lt2>
      <a:accent1>
        <a:srgbClr val="557E8A"/>
      </a:accent1>
      <a:accent2>
        <a:srgbClr val="88885A"/>
      </a:accent2>
      <a:accent3>
        <a:srgbClr val="B29E85"/>
      </a:accent3>
      <a:accent4>
        <a:srgbClr val="BB7B52"/>
      </a:accent4>
      <a:accent5>
        <a:srgbClr val="CF7F66"/>
      </a:accent5>
      <a:accent6>
        <a:srgbClr val="62647B"/>
      </a:accent6>
      <a:hlink>
        <a:srgbClr val="0000FF"/>
      </a:hlink>
      <a:folHlink>
        <a:srgbClr val="FF00FF"/>
      </a:folHlink>
    </a:clrScheme>
    <a:fontScheme name="ModernPortfolio">
      <a:majorFont>
        <a:latin typeface="Helvetica Neue Light"/>
        <a:ea typeface="Helvetica Neue Light"/>
        <a:cs typeface="Helvetica Neue Light"/>
      </a:majorFont>
      <a:minorFont>
        <a:latin typeface="Helvetica Neue Light"/>
        <a:ea typeface="Helvetica Neue Light"/>
        <a:cs typeface="Helvetica Neue Light"/>
      </a:minorFont>
    </a:fontScheme>
    <a:fmtScheme name="ModernPortfol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atOff val="12166"/>
            <a:lumOff val="-13042"/>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rgbClr val="ABABAB"/>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